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9" r:id="rId1"/>
  </p:sldMasterIdLst>
  <p:notesMasterIdLst>
    <p:notesMasterId r:id="rId43"/>
  </p:notesMasterIdLst>
  <p:sldIdLst>
    <p:sldId id="256" r:id="rId2"/>
    <p:sldId id="258" r:id="rId3"/>
    <p:sldId id="259" r:id="rId4"/>
    <p:sldId id="257" r:id="rId5"/>
    <p:sldId id="265" r:id="rId6"/>
    <p:sldId id="260" r:id="rId7"/>
    <p:sldId id="261" r:id="rId8"/>
    <p:sldId id="262" r:id="rId9"/>
    <p:sldId id="263" r:id="rId10"/>
    <p:sldId id="264" r:id="rId11"/>
    <p:sldId id="266" r:id="rId12"/>
    <p:sldId id="267" r:id="rId13"/>
    <p:sldId id="271" r:id="rId14"/>
    <p:sldId id="269" r:id="rId15"/>
    <p:sldId id="272" r:id="rId16"/>
    <p:sldId id="270" r:id="rId17"/>
    <p:sldId id="273" r:id="rId18"/>
    <p:sldId id="274" r:id="rId19"/>
    <p:sldId id="277" r:id="rId20"/>
    <p:sldId id="278" r:id="rId21"/>
    <p:sldId id="279" r:id="rId22"/>
    <p:sldId id="280" r:id="rId23"/>
    <p:sldId id="281" r:id="rId24"/>
    <p:sldId id="282" r:id="rId25"/>
    <p:sldId id="283" r:id="rId26"/>
    <p:sldId id="284" r:id="rId27"/>
    <p:sldId id="285" r:id="rId28"/>
    <p:sldId id="286" r:id="rId29"/>
    <p:sldId id="290" r:id="rId30"/>
    <p:sldId id="287" r:id="rId31"/>
    <p:sldId id="288" r:id="rId32"/>
    <p:sldId id="291" r:id="rId33"/>
    <p:sldId id="289" r:id="rId34"/>
    <p:sldId id="292" r:id="rId35"/>
    <p:sldId id="293" r:id="rId36"/>
    <p:sldId id="294" r:id="rId37"/>
    <p:sldId id="295" r:id="rId38"/>
    <p:sldId id="296" r:id="rId39"/>
    <p:sldId id="297" r:id="rId40"/>
    <p:sldId id="298" r:id="rId41"/>
    <p:sldId id="299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49" autoAdjust="0"/>
    <p:restoredTop sz="94660"/>
  </p:normalViewPr>
  <p:slideViewPr>
    <p:cSldViewPr snapToGrid="0">
      <p:cViewPr varScale="1">
        <p:scale>
          <a:sx n="67" d="100"/>
          <a:sy n="67" d="100"/>
        </p:scale>
        <p:origin x="63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svg"/><Relationship Id="rId1" Type="http://schemas.openxmlformats.org/officeDocument/2006/relationships/image" Target="../media/image27.png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30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svg"/><Relationship Id="rId1" Type="http://schemas.openxmlformats.org/officeDocument/2006/relationships/image" Target="../media/image27.png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3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BCB75AC-3D7B-4C93-898E-22B9CF6C0116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041C8914-24B2-4DED-91B2-92A306A33791}">
      <dgm:prSet/>
      <dgm:spPr/>
      <dgm:t>
        <a:bodyPr/>
        <a:lstStyle/>
        <a:p>
          <a:r>
            <a:rPr lang="en-US" dirty="0"/>
            <a:t>A pattern exists</a:t>
          </a:r>
        </a:p>
      </dgm:t>
    </dgm:pt>
    <dgm:pt modelId="{D98F692D-552F-488B-A78C-8474D8C85CD8}" type="parTrans" cxnId="{958BEA3D-0001-4268-B4DF-1E7EF656C1AB}">
      <dgm:prSet/>
      <dgm:spPr/>
      <dgm:t>
        <a:bodyPr/>
        <a:lstStyle/>
        <a:p>
          <a:endParaRPr lang="en-US"/>
        </a:p>
      </dgm:t>
    </dgm:pt>
    <dgm:pt modelId="{0C3FE28A-AA6F-42FA-BA32-3FA361438811}" type="sibTrans" cxnId="{958BEA3D-0001-4268-B4DF-1E7EF656C1AB}">
      <dgm:prSet/>
      <dgm:spPr/>
      <dgm:t>
        <a:bodyPr/>
        <a:lstStyle/>
        <a:p>
          <a:endParaRPr lang="en-US"/>
        </a:p>
      </dgm:t>
    </dgm:pt>
    <dgm:pt modelId="{C833B751-445C-4820-8E2E-A39079AA7ACD}">
      <dgm:prSet/>
      <dgm:spPr/>
      <dgm:t>
        <a:bodyPr/>
        <a:lstStyle/>
        <a:p>
          <a:r>
            <a:rPr lang="en-US"/>
            <a:t>We can’t pin it down mathematically</a:t>
          </a:r>
        </a:p>
      </dgm:t>
    </dgm:pt>
    <dgm:pt modelId="{42119161-DC0F-432E-82BE-DBF6E91FDB34}" type="parTrans" cxnId="{C5365F2D-55BC-445A-B199-F7F406CF1725}">
      <dgm:prSet/>
      <dgm:spPr/>
      <dgm:t>
        <a:bodyPr/>
        <a:lstStyle/>
        <a:p>
          <a:endParaRPr lang="en-US"/>
        </a:p>
      </dgm:t>
    </dgm:pt>
    <dgm:pt modelId="{CD7B8317-38B9-4E8D-8131-F34A2F0D27DD}" type="sibTrans" cxnId="{C5365F2D-55BC-445A-B199-F7F406CF1725}">
      <dgm:prSet/>
      <dgm:spPr/>
      <dgm:t>
        <a:bodyPr/>
        <a:lstStyle/>
        <a:p>
          <a:endParaRPr lang="en-US"/>
        </a:p>
      </dgm:t>
    </dgm:pt>
    <dgm:pt modelId="{DBF7C1C1-E0BA-4D73-BF84-ABEB35688E03}">
      <dgm:prSet/>
      <dgm:spPr/>
      <dgm:t>
        <a:bodyPr/>
        <a:lstStyle/>
        <a:p>
          <a:r>
            <a:rPr lang="en-US"/>
            <a:t>We have data on it</a:t>
          </a:r>
        </a:p>
      </dgm:t>
    </dgm:pt>
    <dgm:pt modelId="{73F8C3C0-2567-4CC2-95F9-0F9918296566}" type="parTrans" cxnId="{2A86C0F8-BE3C-4C41-9BC7-166BA81C4D92}">
      <dgm:prSet/>
      <dgm:spPr/>
      <dgm:t>
        <a:bodyPr/>
        <a:lstStyle/>
        <a:p>
          <a:endParaRPr lang="en-US"/>
        </a:p>
      </dgm:t>
    </dgm:pt>
    <dgm:pt modelId="{4E89FD1E-8AF3-4DCD-AA94-44E92A5C9135}" type="sibTrans" cxnId="{2A86C0F8-BE3C-4C41-9BC7-166BA81C4D92}">
      <dgm:prSet/>
      <dgm:spPr/>
      <dgm:t>
        <a:bodyPr/>
        <a:lstStyle/>
        <a:p>
          <a:endParaRPr lang="en-US"/>
        </a:p>
      </dgm:t>
    </dgm:pt>
    <dgm:pt modelId="{7B8B6B27-1241-4F0F-A1C9-FD0A9B92FEC1}" type="pres">
      <dgm:prSet presAssocID="{CBCB75AC-3D7B-4C93-898E-22B9CF6C0116}" presName="root" presStyleCnt="0">
        <dgm:presLayoutVars>
          <dgm:dir/>
          <dgm:resizeHandles val="exact"/>
        </dgm:presLayoutVars>
      </dgm:prSet>
      <dgm:spPr/>
    </dgm:pt>
    <dgm:pt modelId="{B70DF042-A6F9-42D1-9CD4-2CBEE0BF3CB7}" type="pres">
      <dgm:prSet presAssocID="{041C8914-24B2-4DED-91B2-92A306A33791}" presName="compNode" presStyleCnt="0"/>
      <dgm:spPr/>
    </dgm:pt>
    <dgm:pt modelId="{A7DC568B-08F3-4586-B272-0559CA6EFEFB}" type="pres">
      <dgm:prSet presAssocID="{041C8914-24B2-4DED-91B2-92A306A33791}" presName="bgRect" presStyleLbl="bgShp" presStyleIdx="0" presStyleCnt="3"/>
      <dgm:spPr/>
    </dgm:pt>
    <dgm:pt modelId="{F70CA405-1BC4-4FDB-8712-6B163EC69AA1}" type="pres">
      <dgm:prSet presAssocID="{041C8914-24B2-4DED-91B2-92A306A33791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0D740180-9BC4-4768-8AB2-D2C3AC8A4495}" type="pres">
      <dgm:prSet presAssocID="{041C8914-24B2-4DED-91B2-92A306A33791}" presName="spaceRect" presStyleCnt="0"/>
      <dgm:spPr/>
    </dgm:pt>
    <dgm:pt modelId="{BD8E7957-084E-4A4D-B0D8-6056D62E461D}" type="pres">
      <dgm:prSet presAssocID="{041C8914-24B2-4DED-91B2-92A306A33791}" presName="parTx" presStyleLbl="revTx" presStyleIdx="0" presStyleCnt="3">
        <dgm:presLayoutVars>
          <dgm:chMax val="0"/>
          <dgm:chPref val="0"/>
        </dgm:presLayoutVars>
      </dgm:prSet>
      <dgm:spPr/>
    </dgm:pt>
    <dgm:pt modelId="{E90E92DE-8AA3-4EA2-A149-CBCB737D03D1}" type="pres">
      <dgm:prSet presAssocID="{0C3FE28A-AA6F-42FA-BA32-3FA361438811}" presName="sibTrans" presStyleCnt="0"/>
      <dgm:spPr/>
    </dgm:pt>
    <dgm:pt modelId="{DE833CA4-EAF2-4BE6-9DAC-CE93DF7C6064}" type="pres">
      <dgm:prSet presAssocID="{C833B751-445C-4820-8E2E-A39079AA7ACD}" presName="compNode" presStyleCnt="0"/>
      <dgm:spPr/>
    </dgm:pt>
    <dgm:pt modelId="{F95806F7-F412-4671-AC14-D70FB5519193}" type="pres">
      <dgm:prSet presAssocID="{C833B751-445C-4820-8E2E-A39079AA7ACD}" presName="bgRect" presStyleLbl="bgShp" presStyleIdx="1" presStyleCnt="3"/>
      <dgm:spPr/>
    </dgm:pt>
    <dgm:pt modelId="{5E0D8924-0141-4E50-916C-5C1CDA23E2AF}" type="pres">
      <dgm:prSet presAssocID="{C833B751-445C-4820-8E2E-A39079AA7ACD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lculator"/>
        </a:ext>
      </dgm:extLst>
    </dgm:pt>
    <dgm:pt modelId="{8A222D29-83D3-4C40-83DD-4840CABEC909}" type="pres">
      <dgm:prSet presAssocID="{C833B751-445C-4820-8E2E-A39079AA7ACD}" presName="spaceRect" presStyleCnt="0"/>
      <dgm:spPr/>
    </dgm:pt>
    <dgm:pt modelId="{33E0811D-E639-42B0-B8A7-6C0B8FA39232}" type="pres">
      <dgm:prSet presAssocID="{C833B751-445C-4820-8E2E-A39079AA7ACD}" presName="parTx" presStyleLbl="revTx" presStyleIdx="1" presStyleCnt="3">
        <dgm:presLayoutVars>
          <dgm:chMax val="0"/>
          <dgm:chPref val="0"/>
        </dgm:presLayoutVars>
      </dgm:prSet>
      <dgm:spPr/>
    </dgm:pt>
    <dgm:pt modelId="{90949C2A-3CA2-44DB-973D-A3F34F9F097F}" type="pres">
      <dgm:prSet presAssocID="{CD7B8317-38B9-4E8D-8131-F34A2F0D27DD}" presName="sibTrans" presStyleCnt="0"/>
      <dgm:spPr/>
    </dgm:pt>
    <dgm:pt modelId="{9D40DBB0-9D6D-41DC-87B9-1DA69D27398E}" type="pres">
      <dgm:prSet presAssocID="{DBF7C1C1-E0BA-4D73-BF84-ABEB35688E03}" presName="compNode" presStyleCnt="0"/>
      <dgm:spPr/>
    </dgm:pt>
    <dgm:pt modelId="{E33468EE-0F9F-4CE2-862F-1DCE37EA0146}" type="pres">
      <dgm:prSet presAssocID="{DBF7C1C1-E0BA-4D73-BF84-ABEB35688E03}" presName="bgRect" presStyleLbl="bgShp" presStyleIdx="2" presStyleCnt="3"/>
      <dgm:spPr/>
    </dgm:pt>
    <dgm:pt modelId="{124DB59B-FA53-416B-908A-1CF9FD594E28}" type="pres">
      <dgm:prSet presAssocID="{DBF7C1C1-E0BA-4D73-BF84-ABEB35688E03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03BD9488-0879-48CF-B914-F147AF2411A2}" type="pres">
      <dgm:prSet presAssocID="{DBF7C1C1-E0BA-4D73-BF84-ABEB35688E03}" presName="spaceRect" presStyleCnt="0"/>
      <dgm:spPr/>
    </dgm:pt>
    <dgm:pt modelId="{879CC7D0-C21E-46A0-A9A8-7357CDA09D56}" type="pres">
      <dgm:prSet presAssocID="{DBF7C1C1-E0BA-4D73-BF84-ABEB35688E03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C5365F2D-55BC-445A-B199-F7F406CF1725}" srcId="{CBCB75AC-3D7B-4C93-898E-22B9CF6C0116}" destId="{C833B751-445C-4820-8E2E-A39079AA7ACD}" srcOrd="1" destOrd="0" parTransId="{42119161-DC0F-432E-82BE-DBF6E91FDB34}" sibTransId="{CD7B8317-38B9-4E8D-8131-F34A2F0D27DD}"/>
    <dgm:cxn modelId="{958BEA3D-0001-4268-B4DF-1E7EF656C1AB}" srcId="{CBCB75AC-3D7B-4C93-898E-22B9CF6C0116}" destId="{041C8914-24B2-4DED-91B2-92A306A33791}" srcOrd="0" destOrd="0" parTransId="{D98F692D-552F-488B-A78C-8474D8C85CD8}" sibTransId="{0C3FE28A-AA6F-42FA-BA32-3FA361438811}"/>
    <dgm:cxn modelId="{24D64178-D758-46C5-A113-0DE87E65BBD5}" type="presOf" srcId="{DBF7C1C1-E0BA-4D73-BF84-ABEB35688E03}" destId="{879CC7D0-C21E-46A0-A9A8-7357CDA09D56}" srcOrd="0" destOrd="0" presId="urn:microsoft.com/office/officeart/2018/2/layout/IconVerticalSolidList"/>
    <dgm:cxn modelId="{14360AB8-12A5-49E8-B28B-3F98000DDB52}" type="presOf" srcId="{C833B751-445C-4820-8E2E-A39079AA7ACD}" destId="{33E0811D-E639-42B0-B8A7-6C0B8FA39232}" srcOrd="0" destOrd="0" presId="urn:microsoft.com/office/officeart/2018/2/layout/IconVerticalSolidList"/>
    <dgm:cxn modelId="{FC7C71D9-CA2A-4731-8EB9-334AB76791CD}" type="presOf" srcId="{CBCB75AC-3D7B-4C93-898E-22B9CF6C0116}" destId="{7B8B6B27-1241-4F0F-A1C9-FD0A9B92FEC1}" srcOrd="0" destOrd="0" presId="urn:microsoft.com/office/officeart/2018/2/layout/IconVerticalSolidList"/>
    <dgm:cxn modelId="{EFB703ED-C9E4-4989-BA91-C1E0268BE6E9}" type="presOf" srcId="{041C8914-24B2-4DED-91B2-92A306A33791}" destId="{BD8E7957-084E-4A4D-B0D8-6056D62E461D}" srcOrd="0" destOrd="0" presId="urn:microsoft.com/office/officeart/2018/2/layout/IconVerticalSolidList"/>
    <dgm:cxn modelId="{2A86C0F8-BE3C-4C41-9BC7-166BA81C4D92}" srcId="{CBCB75AC-3D7B-4C93-898E-22B9CF6C0116}" destId="{DBF7C1C1-E0BA-4D73-BF84-ABEB35688E03}" srcOrd="2" destOrd="0" parTransId="{73F8C3C0-2567-4CC2-95F9-0F9918296566}" sibTransId="{4E89FD1E-8AF3-4DCD-AA94-44E92A5C9135}"/>
    <dgm:cxn modelId="{800B230A-74D9-4000-BFE0-78A2A8772D1D}" type="presParOf" srcId="{7B8B6B27-1241-4F0F-A1C9-FD0A9B92FEC1}" destId="{B70DF042-A6F9-42D1-9CD4-2CBEE0BF3CB7}" srcOrd="0" destOrd="0" presId="urn:microsoft.com/office/officeart/2018/2/layout/IconVerticalSolidList"/>
    <dgm:cxn modelId="{A06A2921-800C-4597-A3F1-374C8135B405}" type="presParOf" srcId="{B70DF042-A6F9-42D1-9CD4-2CBEE0BF3CB7}" destId="{A7DC568B-08F3-4586-B272-0559CA6EFEFB}" srcOrd="0" destOrd="0" presId="urn:microsoft.com/office/officeart/2018/2/layout/IconVerticalSolidList"/>
    <dgm:cxn modelId="{2F9F5002-98EE-4483-AB69-BF716C9EADCC}" type="presParOf" srcId="{B70DF042-A6F9-42D1-9CD4-2CBEE0BF3CB7}" destId="{F70CA405-1BC4-4FDB-8712-6B163EC69AA1}" srcOrd="1" destOrd="0" presId="urn:microsoft.com/office/officeart/2018/2/layout/IconVerticalSolidList"/>
    <dgm:cxn modelId="{76069EFB-A839-40E7-861B-83B17B91F886}" type="presParOf" srcId="{B70DF042-A6F9-42D1-9CD4-2CBEE0BF3CB7}" destId="{0D740180-9BC4-4768-8AB2-D2C3AC8A4495}" srcOrd="2" destOrd="0" presId="urn:microsoft.com/office/officeart/2018/2/layout/IconVerticalSolidList"/>
    <dgm:cxn modelId="{570F61F3-0F14-450F-A152-D8D31904E84D}" type="presParOf" srcId="{B70DF042-A6F9-42D1-9CD4-2CBEE0BF3CB7}" destId="{BD8E7957-084E-4A4D-B0D8-6056D62E461D}" srcOrd="3" destOrd="0" presId="urn:microsoft.com/office/officeart/2018/2/layout/IconVerticalSolidList"/>
    <dgm:cxn modelId="{316D1A26-302E-4A3F-9D5C-03853F540789}" type="presParOf" srcId="{7B8B6B27-1241-4F0F-A1C9-FD0A9B92FEC1}" destId="{E90E92DE-8AA3-4EA2-A149-CBCB737D03D1}" srcOrd="1" destOrd="0" presId="urn:microsoft.com/office/officeart/2018/2/layout/IconVerticalSolidList"/>
    <dgm:cxn modelId="{ECB3E962-8693-4503-A341-365172876305}" type="presParOf" srcId="{7B8B6B27-1241-4F0F-A1C9-FD0A9B92FEC1}" destId="{DE833CA4-EAF2-4BE6-9DAC-CE93DF7C6064}" srcOrd="2" destOrd="0" presId="urn:microsoft.com/office/officeart/2018/2/layout/IconVerticalSolidList"/>
    <dgm:cxn modelId="{4205280C-4E72-48A2-BFF3-D06B70DACBAB}" type="presParOf" srcId="{DE833CA4-EAF2-4BE6-9DAC-CE93DF7C6064}" destId="{F95806F7-F412-4671-AC14-D70FB5519193}" srcOrd="0" destOrd="0" presId="urn:microsoft.com/office/officeart/2018/2/layout/IconVerticalSolidList"/>
    <dgm:cxn modelId="{332309B0-9A4D-4887-8477-49DA5E7CD0EC}" type="presParOf" srcId="{DE833CA4-EAF2-4BE6-9DAC-CE93DF7C6064}" destId="{5E0D8924-0141-4E50-916C-5C1CDA23E2AF}" srcOrd="1" destOrd="0" presId="urn:microsoft.com/office/officeart/2018/2/layout/IconVerticalSolidList"/>
    <dgm:cxn modelId="{22D3EE39-F963-4EAA-94E9-3BF8A79E53D9}" type="presParOf" srcId="{DE833CA4-EAF2-4BE6-9DAC-CE93DF7C6064}" destId="{8A222D29-83D3-4C40-83DD-4840CABEC909}" srcOrd="2" destOrd="0" presId="urn:microsoft.com/office/officeart/2018/2/layout/IconVerticalSolidList"/>
    <dgm:cxn modelId="{72B637BA-3893-4A3C-9591-ED6978F9A19A}" type="presParOf" srcId="{DE833CA4-EAF2-4BE6-9DAC-CE93DF7C6064}" destId="{33E0811D-E639-42B0-B8A7-6C0B8FA39232}" srcOrd="3" destOrd="0" presId="urn:microsoft.com/office/officeart/2018/2/layout/IconVerticalSolidList"/>
    <dgm:cxn modelId="{61EF9FE9-87B2-4B8F-976B-78AA1D1B0206}" type="presParOf" srcId="{7B8B6B27-1241-4F0F-A1C9-FD0A9B92FEC1}" destId="{90949C2A-3CA2-44DB-973D-A3F34F9F097F}" srcOrd="3" destOrd="0" presId="urn:microsoft.com/office/officeart/2018/2/layout/IconVerticalSolidList"/>
    <dgm:cxn modelId="{8E2EC5BA-BF9F-4E08-9D4E-A1A0F9B3A67D}" type="presParOf" srcId="{7B8B6B27-1241-4F0F-A1C9-FD0A9B92FEC1}" destId="{9D40DBB0-9D6D-41DC-87B9-1DA69D27398E}" srcOrd="4" destOrd="0" presId="urn:microsoft.com/office/officeart/2018/2/layout/IconVerticalSolidList"/>
    <dgm:cxn modelId="{B11F6F31-8279-4B3B-A867-6FF053166CA8}" type="presParOf" srcId="{9D40DBB0-9D6D-41DC-87B9-1DA69D27398E}" destId="{E33468EE-0F9F-4CE2-862F-1DCE37EA0146}" srcOrd="0" destOrd="0" presId="urn:microsoft.com/office/officeart/2018/2/layout/IconVerticalSolidList"/>
    <dgm:cxn modelId="{52AD6B2F-2A2B-4A31-8A1D-1AC6BF6FAD55}" type="presParOf" srcId="{9D40DBB0-9D6D-41DC-87B9-1DA69D27398E}" destId="{124DB59B-FA53-416B-908A-1CF9FD594E28}" srcOrd="1" destOrd="0" presId="urn:microsoft.com/office/officeart/2018/2/layout/IconVerticalSolidList"/>
    <dgm:cxn modelId="{3995E123-9C8F-490B-B6FC-92425B1AD846}" type="presParOf" srcId="{9D40DBB0-9D6D-41DC-87B9-1DA69D27398E}" destId="{03BD9488-0879-48CF-B914-F147AF2411A2}" srcOrd="2" destOrd="0" presId="urn:microsoft.com/office/officeart/2018/2/layout/IconVerticalSolidList"/>
    <dgm:cxn modelId="{E078309B-B467-4D41-A93F-3023AED84F51}" type="presParOf" srcId="{9D40DBB0-9D6D-41DC-87B9-1DA69D27398E}" destId="{879CC7D0-C21E-46A0-A9A8-7357CDA09D56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98901E4-4397-4ECE-A4C4-6157122010F2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079D1556-AC7F-489E-A4B9-4FAD99B80810}">
      <dgm:prSet/>
      <dgm:spPr/>
      <dgm:t>
        <a:bodyPr/>
        <a:lstStyle/>
        <a:p>
          <a:r>
            <a:rPr lang="en-US"/>
            <a:t>Supervised learning</a:t>
          </a:r>
        </a:p>
      </dgm:t>
    </dgm:pt>
    <dgm:pt modelId="{519F86EB-7725-467B-9E30-4AA1DC39BF9D}" type="parTrans" cxnId="{2D99972A-5732-43D8-BA27-EB0AB4AF8917}">
      <dgm:prSet/>
      <dgm:spPr/>
      <dgm:t>
        <a:bodyPr/>
        <a:lstStyle/>
        <a:p>
          <a:endParaRPr lang="en-US"/>
        </a:p>
      </dgm:t>
    </dgm:pt>
    <dgm:pt modelId="{93F87785-BE4E-4307-911B-FB862019B155}" type="sibTrans" cxnId="{2D99972A-5732-43D8-BA27-EB0AB4AF8917}">
      <dgm:prSet/>
      <dgm:spPr/>
      <dgm:t>
        <a:bodyPr/>
        <a:lstStyle/>
        <a:p>
          <a:endParaRPr lang="en-US"/>
        </a:p>
      </dgm:t>
    </dgm:pt>
    <dgm:pt modelId="{EE35614D-975E-4924-AB3F-DF5EA7700969}">
      <dgm:prSet/>
      <dgm:spPr/>
      <dgm:t>
        <a:bodyPr/>
        <a:lstStyle/>
        <a:p>
          <a:r>
            <a:rPr lang="en-US"/>
            <a:t>Unsupervised  learning</a:t>
          </a:r>
        </a:p>
      </dgm:t>
    </dgm:pt>
    <dgm:pt modelId="{1C448F1B-87B0-4A11-97B4-7CA225362C85}" type="parTrans" cxnId="{DEE1F523-DF7D-476E-BA21-7128FECCBD6B}">
      <dgm:prSet/>
      <dgm:spPr/>
      <dgm:t>
        <a:bodyPr/>
        <a:lstStyle/>
        <a:p>
          <a:endParaRPr lang="en-US"/>
        </a:p>
      </dgm:t>
    </dgm:pt>
    <dgm:pt modelId="{124D382A-8467-43A5-9BA1-67E944432D8F}" type="sibTrans" cxnId="{DEE1F523-DF7D-476E-BA21-7128FECCBD6B}">
      <dgm:prSet/>
      <dgm:spPr/>
      <dgm:t>
        <a:bodyPr/>
        <a:lstStyle/>
        <a:p>
          <a:endParaRPr lang="en-US"/>
        </a:p>
      </dgm:t>
    </dgm:pt>
    <dgm:pt modelId="{080D0459-C3D6-447F-86B6-55F464C9668E}">
      <dgm:prSet/>
      <dgm:spPr/>
      <dgm:t>
        <a:bodyPr/>
        <a:lstStyle/>
        <a:p>
          <a:r>
            <a:rPr lang="en-US" dirty="0"/>
            <a:t>Reinforcement learning</a:t>
          </a:r>
        </a:p>
      </dgm:t>
    </dgm:pt>
    <dgm:pt modelId="{314532BC-E856-4CD8-BE00-3D491E2193C2}" type="parTrans" cxnId="{C952FDA4-493B-4B9F-AE99-66E7314A8180}">
      <dgm:prSet/>
      <dgm:spPr/>
      <dgm:t>
        <a:bodyPr/>
        <a:lstStyle/>
        <a:p>
          <a:endParaRPr lang="en-US"/>
        </a:p>
      </dgm:t>
    </dgm:pt>
    <dgm:pt modelId="{91C5007D-F561-4F5D-8ACB-16F08C1A4BE5}" type="sibTrans" cxnId="{C952FDA4-493B-4B9F-AE99-66E7314A8180}">
      <dgm:prSet/>
      <dgm:spPr/>
      <dgm:t>
        <a:bodyPr/>
        <a:lstStyle/>
        <a:p>
          <a:endParaRPr lang="en-US"/>
        </a:p>
      </dgm:t>
    </dgm:pt>
    <dgm:pt modelId="{4E508CDB-13F2-4487-A80E-91A85CADB25F}" type="pres">
      <dgm:prSet presAssocID="{698901E4-4397-4ECE-A4C4-6157122010F2}" presName="root" presStyleCnt="0">
        <dgm:presLayoutVars>
          <dgm:dir/>
          <dgm:resizeHandles val="exact"/>
        </dgm:presLayoutVars>
      </dgm:prSet>
      <dgm:spPr/>
    </dgm:pt>
    <dgm:pt modelId="{F3AF613A-9319-4012-8BA2-648519A14CA7}" type="pres">
      <dgm:prSet presAssocID="{079D1556-AC7F-489E-A4B9-4FAD99B80810}" presName="compNode" presStyleCnt="0"/>
      <dgm:spPr/>
    </dgm:pt>
    <dgm:pt modelId="{C2DB809B-AF01-48F9-B1ED-40E760F6583B}" type="pres">
      <dgm:prSet presAssocID="{079D1556-AC7F-489E-A4B9-4FAD99B80810}" presName="bgRect" presStyleLbl="bgShp" presStyleIdx="0" presStyleCnt="3"/>
      <dgm:spPr/>
    </dgm:pt>
    <dgm:pt modelId="{426E1B42-3386-4FC6-8789-3435EA69D9DD}" type="pres">
      <dgm:prSet presAssocID="{079D1556-AC7F-489E-A4B9-4FAD99B80810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BE9F4778-4278-4044-84BB-812053416CA8}" type="pres">
      <dgm:prSet presAssocID="{079D1556-AC7F-489E-A4B9-4FAD99B80810}" presName="spaceRect" presStyleCnt="0"/>
      <dgm:spPr/>
    </dgm:pt>
    <dgm:pt modelId="{8A458EBE-75D9-4798-90BE-21B4EC78EC01}" type="pres">
      <dgm:prSet presAssocID="{079D1556-AC7F-489E-A4B9-4FAD99B80810}" presName="parTx" presStyleLbl="revTx" presStyleIdx="0" presStyleCnt="3">
        <dgm:presLayoutVars>
          <dgm:chMax val="0"/>
          <dgm:chPref val="0"/>
        </dgm:presLayoutVars>
      </dgm:prSet>
      <dgm:spPr/>
    </dgm:pt>
    <dgm:pt modelId="{598C28A1-715C-4A98-9E31-61C665C95AE1}" type="pres">
      <dgm:prSet presAssocID="{93F87785-BE4E-4307-911B-FB862019B155}" presName="sibTrans" presStyleCnt="0"/>
      <dgm:spPr/>
    </dgm:pt>
    <dgm:pt modelId="{EC2A3714-A825-4D82-9164-AE1E43DEED2F}" type="pres">
      <dgm:prSet presAssocID="{EE35614D-975E-4924-AB3F-DF5EA7700969}" presName="compNode" presStyleCnt="0"/>
      <dgm:spPr/>
    </dgm:pt>
    <dgm:pt modelId="{97DC7200-F625-48A3-8EDE-4A59189F9D71}" type="pres">
      <dgm:prSet presAssocID="{EE35614D-975E-4924-AB3F-DF5EA7700969}" presName="bgRect" presStyleLbl="bgShp" presStyleIdx="1" presStyleCnt="3"/>
      <dgm:spPr/>
    </dgm:pt>
    <dgm:pt modelId="{45624F01-2A05-43D3-BC51-92A774A95FCF}" type="pres">
      <dgm:prSet presAssocID="{EE35614D-975E-4924-AB3F-DF5EA7700969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3583C7D4-5463-4026-B434-C54CCFFBAE98}" type="pres">
      <dgm:prSet presAssocID="{EE35614D-975E-4924-AB3F-DF5EA7700969}" presName="spaceRect" presStyleCnt="0"/>
      <dgm:spPr/>
    </dgm:pt>
    <dgm:pt modelId="{D6547D66-E487-4040-8FA8-7F2ECCFD4B28}" type="pres">
      <dgm:prSet presAssocID="{EE35614D-975E-4924-AB3F-DF5EA7700969}" presName="parTx" presStyleLbl="revTx" presStyleIdx="1" presStyleCnt="3">
        <dgm:presLayoutVars>
          <dgm:chMax val="0"/>
          <dgm:chPref val="0"/>
        </dgm:presLayoutVars>
      </dgm:prSet>
      <dgm:spPr/>
    </dgm:pt>
    <dgm:pt modelId="{7A05B0A9-206A-4D45-8153-B4F49B3917AF}" type="pres">
      <dgm:prSet presAssocID="{124D382A-8467-43A5-9BA1-67E944432D8F}" presName="sibTrans" presStyleCnt="0"/>
      <dgm:spPr/>
    </dgm:pt>
    <dgm:pt modelId="{424D6BF8-2497-4D2D-B0BE-CC8F063439BB}" type="pres">
      <dgm:prSet presAssocID="{080D0459-C3D6-447F-86B6-55F464C9668E}" presName="compNode" presStyleCnt="0"/>
      <dgm:spPr/>
    </dgm:pt>
    <dgm:pt modelId="{0411AD97-FA5E-49D6-82ED-2DE082BADD4F}" type="pres">
      <dgm:prSet presAssocID="{080D0459-C3D6-447F-86B6-55F464C9668E}" presName="bgRect" presStyleLbl="bgShp" presStyleIdx="2" presStyleCnt="3"/>
      <dgm:spPr/>
    </dgm:pt>
    <dgm:pt modelId="{CF608D86-0F2A-4575-9D3A-3C850C690B60}" type="pres">
      <dgm:prSet presAssocID="{080D0459-C3D6-447F-86B6-55F464C9668E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acher"/>
        </a:ext>
      </dgm:extLst>
    </dgm:pt>
    <dgm:pt modelId="{AADAC298-9160-405B-9F2D-8AB5BF107952}" type="pres">
      <dgm:prSet presAssocID="{080D0459-C3D6-447F-86B6-55F464C9668E}" presName="spaceRect" presStyleCnt="0"/>
      <dgm:spPr/>
    </dgm:pt>
    <dgm:pt modelId="{60A0FD30-5C8E-4ABC-8B8D-3385EC15301C}" type="pres">
      <dgm:prSet presAssocID="{080D0459-C3D6-447F-86B6-55F464C9668E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608AA81C-AFD5-4C64-BE4B-36A189E14173}" type="presOf" srcId="{079D1556-AC7F-489E-A4B9-4FAD99B80810}" destId="{8A458EBE-75D9-4798-90BE-21B4EC78EC01}" srcOrd="0" destOrd="0" presId="urn:microsoft.com/office/officeart/2018/2/layout/IconVerticalSolidList"/>
    <dgm:cxn modelId="{373EAF23-CE08-4FE5-8A76-4E4FDF6D9B92}" type="presOf" srcId="{080D0459-C3D6-447F-86B6-55F464C9668E}" destId="{60A0FD30-5C8E-4ABC-8B8D-3385EC15301C}" srcOrd="0" destOrd="0" presId="urn:microsoft.com/office/officeart/2018/2/layout/IconVerticalSolidList"/>
    <dgm:cxn modelId="{DEE1F523-DF7D-476E-BA21-7128FECCBD6B}" srcId="{698901E4-4397-4ECE-A4C4-6157122010F2}" destId="{EE35614D-975E-4924-AB3F-DF5EA7700969}" srcOrd="1" destOrd="0" parTransId="{1C448F1B-87B0-4A11-97B4-7CA225362C85}" sibTransId="{124D382A-8467-43A5-9BA1-67E944432D8F}"/>
    <dgm:cxn modelId="{2D99972A-5732-43D8-BA27-EB0AB4AF8917}" srcId="{698901E4-4397-4ECE-A4C4-6157122010F2}" destId="{079D1556-AC7F-489E-A4B9-4FAD99B80810}" srcOrd="0" destOrd="0" parTransId="{519F86EB-7725-467B-9E30-4AA1DC39BF9D}" sibTransId="{93F87785-BE4E-4307-911B-FB862019B155}"/>
    <dgm:cxn modelId="{AA8C7A50-9B79-452B-929A-D144F441FF64}" type="presOf" srcId="{EE35614D-975E-4924-AB3F-DF5EA7700969}" destId="{D6547D66-E487-4040-8FA8-7F2ECCFD4B28}" srcOrd="0" destOrd="0" presId="urn:microsoft.com/office/officeart/2018/2/layout/IconVerticalSolidList"/>
    <dgm:cxn modelId="{C952FDA4-493B-4B9F-AE99-66E7314A8180}" srcId="{698901E4-4397-4ECE-A4C4-6157122010F2}" destId="{080D0459-C3D6-447F-86B6-55F464C9668E}" srcOrd="2" destOrd="0" parTransId="{314532BC-E856-4CD8-BE00-3D491E2193C2}" sibTransId="{91C5007D-F561-4F5D-8ACB-16F08C1A4BE5}"/>
    <dgm:cxn modelId="{123F04D1-3A77-4AB5-B1A1-8016E671F5D6}" type="presOf" srcId="{698901E4-4397-4ECE-A4C4-6157122010F2}" destId="{4E508CDB-13F2-4487-A80E-91A85CADB25F}" srcOrd="0" destOrd="0" presId="urn:microsoft.com/office/officeart/2018/2/layout/IconVerticalSolidList"/>
    <dgm:cxn modelId="{828696D6-9C6D-4965-9F15-E30C742BDF8B}" type="presParOf" srcId="{4E508CDB-13F2-4487-A80E-91A85CADB25F}" destId="{F3AF613A-9319-4012-8BA2-648519A14CA7}" srcOrd="0" destOrd="0" presId="urn:microsoft.com/office/officeart/2018/2/layout/IconVerticalSolidList"/>
    <dgm:cxn modelId="{4C6C09C0-48BA-4C05-AF90-80FA94DA1FC0}" type="presParOf" srcId="{F3AF613A-9319-4012-8BA2-648519A14CA7}" destId="{C2DB809B-AF01-48F9-B1ED-40E760F6583B}" srcOrd="0" destOrd="0" presId="urn:microsoft.com/office/officeart/2018/2/layout/IconVerticalSolidList"/>
    <dgm:cxn modelId="{C7DE4C37-9EDE-4CE6-8FD4-9AB1E6154776}" type="presParOf" srcId="{F3AF613A-9319-4012-8BA2-648519A14CA7}" destId="{426E1B42-3386-4FC6-8789-3435EA69D9DD}" srcOrd="1" destOrd="0" presId="urn:microsoft.com/office/officeart/2018/2/layout/IconVerticalSolidList"/>
    <dgm:cxn modelId="{1FCA8BFD-538D-4DA4-AF6D-33A84A5BC71B}" type="presParOf" srcId="{F3AF613A-9319-4012-8BA2-648519A14CA7}" destId="{BE9F4778-4278-4044-84BB-812053416CA8}" srcOrd="2" destOrd="0" presId="urn:microsoft.com/office/officeart/2018/2/layout/IconVerticalSolidList"/>
    <dgm:cxn modelId="{98C62DA1-79B2-4C04-ACF6-A77F1EA98EDC}" type="presParOf" srcId="{F3AF613A-9319-4012-8BA2-648519A14CA7}" destId="{8A458EBE-75D9-4798-90BE-21B4EC78EC01}" srcOrd="3" destOrd="0" presId="urn:microsoft.com/office/officeart/2018/2/layout/IconVerticalSolidList"/>
    <dgm:cxn modelId="{964D0553-815E-480D-AD18-72255A5301E8}" type="presParOf" srcId="{4E508CDB-13F2-4487-A80E-91A85CADB25F}" destId="{598C28A1-715C-4A98-9E31-61C665C95AE1}" srcOrd="1" destOrd="0" presId="urn:microsoft.com/office/officeart/2018/2/layout/IconVerticalSolidList"/>
    <dgm:cxn modelId="{EB23CAB4-27B2-4C39-897C-4C9CC1ECDCDA}" type="presParOf" srcId="{4E508CDB-13F2-4487-A80E-91A85CADB25F}" destId="{EC2A3714-A825-4D82-9164-AE1E43DEED2F}" srcOrd="2" destOrd="0" presId="urn:microsoft.com/office/officeart/2018/2/layout/IconVerticalSolidList"/>
    <dgm:cxn modelId="{4F5A3170-4EF6-4E14-8911-F3C4B6A15D85}" type="presParOf" srcId="{EC2A3714-A825-4D82-9164-AE1E43DEED2F}" destId="{97DC7200-F625-48A3-8EDE-4A59189F9D71}" srcOrd="0" destOrd="0" presId="urn:microsoft.com/office/officeart/2018/2/layout/IconVerticalSolidList"/>
    <dgm:cxn modelId="{FAAA7992-10D0-40A2-BA5F-6331B7DDC052}" type="presParOf" srcId="{EC2A3714-A825-4D82-9164-AE1E43DEED2F}" destId="{45624F01-2A05-43D3-BC51-92A774A95FCF}" srcOrd="1" destOrd="0" presId="urn:microsoft.com/office/officeart/2018/2/layout/IconVerticalSolidList"/>
    <dgm:cxn modelId="{004D3CCE-411E-4FCF-82FD-34C10F060F2F}" type="presParOf" srcId="{EC2A3714-A825-4D82-9164-AE1E43DEED2F}" destId="{3583C7D4-5463-4026-B434-C54CCFFBAE98}" srcOrd="2" destOrd="0" presId="urn:microsoft.com/office/officeart/2018/2/layout/IconVerticalSolidList"/>
    <dgm:cxn modelId="{F1CF14EB-FFAC-4FAC-AA92-683EC35A1B9E}" type="presParOf" srcId="{EC2A3714-A825-4D82-9164-AE1E43DEED2F}" destId="{D6547D66-E487-4040-8FA8-7F2ECCFD4B28}" srcOrd="3" destOrd="0" presId="urn:microsoft.com/office/officeart/2018/2/layout/IconVerticalSolidList"/>
    <dgm:cxn modelId="{F90AD75E-CC2D-44B5-9AE4-392C2CE2B60A}" type="presParOf" srcId="{4E508CDB-13F2-4487-A80E-91A85CADB25F}" destId="{7A05B0A9-206A-4D45-8153-B4F49B3917AF}" srcOrd="3" destOrd="0" presId="urn:microsoft.com/office/officeart/2018/2/layout/IconVerticalSolidList"/>
    <dgm:cxn modelId="{77CADF13-5387-4CE6-AC60-8358EDF0F943}" type="presParOf" srcId="{4E508CDB-13F2-4487-A80E-91A85CADB25F}" destId="{424D6BF8-2497-4D2D-B0BE-CC8F063439BB}" srcOrd="4" destOrd="0" presId="urn:microsoft.com/office/officeart/2018/2/layout/IconVerticalSolidList"/>
    <dgm:cxn modelId="{9884E78C-8598-419D-87E1-8595CAD85DA8}" type="presParOf" srcId="{424D6BF8-2497-4D2D-B0BE-CC8F063439BB}" destId="{0411AD97-FA5E-49D6-82ED-2DE082BADD4F}" srcOrd="0" destOrd="0" presId="urn:microsoft.com/office/officeart/2018/2/layout/IconVerticalSolidList"/>
    <dgm:cxn modelId="{7B6176F9-C32A-4A84-9256-38C0C6D1ED86}" type="presParOf" srcId="{424D6BF8-2497-4D2D-B0BE-CC8F063439BB}" destId="{CF608D86-0F2A-4575-9D3A-3C850C690B60}" srcOrd="1" destOrd="0" presId="urn:microsoft.com/office/officeart/2018/2/layout/IconVerticalSolidList"/>
    <dgm:cxn modelId="{67A02818-0065-4C28-852A-0A1F1574FA6C}" type="presParOf" srcId="{424D6BF8-2497-4D2D-B0BE-CC8F063439BB}" destId="{AADAC298-9160-405B-9F2D-8AB5BF107952}" srcOrd="2" destOrd="0" presId="urn:microsoft.com/office/officeart/2018/2/layout/IconVerticalSolidList"/>
    <dgm:cxn modelId="{4348B7FA-2A3A-4ED9-A33E-7CC7829E1B2A}" type="presParOf" srcId="{424D6BF8-2497-4D2D-B0BE-CC8F063439BB}" destId="{60A0FD30-5C8E-4ABC-8B8D-3385EC15301C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DC568B-08F3-4586-B272-0559CA6EFEFB}">
      <dsp:nvSpPr>
        <dsp:cNvPr id="0" name=""/>
        <dsp:cNvSpPr/>
      </dsp:nvSpPr>
      <dsp:spPr>
        <a:xfrm>
          <a:off x="0" y="598"/>
          <a:ext cx="6266011" cy="139952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70CA405-1BC4-4FDB-8712-6B163EC69AA1}">
      <dsp:nvSpPr>
        <dsp:cNvPr id="0" name=""/>
        <dsp:cNvSpPr/>
      </dsp:nvSpPr>
      <dsp:spPr>
        <a:xfrm>
          <a:off x="423357" y="315492"/>
          <a:ext cx="769740" cy="76974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8E7957-084E-4A4D-B0D8-6056D62E461D}">
      <dsp:nvSpPr>
        <dsp:cNvPr id="0" name=""/>
        <dsp:cNvSpPr/>
      </dsp:nvSpPr>
      <dsp:spPr>
        <a:xfrm>
          <a:off x="1616455" y="598"/>
          <a:ext cx="4649555" cy="13995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117" tIns="148117" rIns="148117" bIns="148117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A pattern exists</a:t>
          </a:r>
        </a:p>
      </dsp:txBody>
      <dsp:txXfrm>
        <a:off x="1616455" y="598"/>
        <a:ext cx="4649555" cy="1399528"/>
      </dsp:txXfrm>
    </dsp:sp>
    <dsp:sp modelId="{F95806F7-F412-4671-AC14-D70FB5519193}">
      <dsp:nvSpPr>
        <dsp:cNvPr id="0" name=""/>
        <dsp:cNvSpPr/>
      </dsp:nvSpPr>
      <dsp:spPr>
        <a:xfrm>
          <a:off x="0" y="1750009"/>
          <a:ext cx="6266011" cy="139952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E0D8924-0141-4E50-916C-5C1CDA23E2AF}">
      <dsp:nvSpPr>
        <dsp:cNvPr id="0" name=""/>
        <dsp:cNvSpPr/>
      </dsp:nvSpPr>
      <dsp:spPr>
        <a:xfrm>
          <a:off x="423357" y="2064903"/>
          <a:ext cx="769740" cy="76974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3E0811D-E639-42B0-B8A7-6C0B8FA39232}">
      <dsp:nvSpPr>
        <dsp:cNvPr id="0" name=""/>
        <dsp:cNvSpPr/>
      </dsp:nvSpPr>
      <dsp:spPr>
        <a:xfrm>
          <a:off x="1616455" y="1750009"/>
          <a:ext cx="4649555" cy="13995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117" tIns="148117" rIns="148117" bIns="148117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We can’t pin it down mathematically</a:t>
          </a:r>
        </a:p>
      </dsp:txBody>
      <dsp:txXfrm>
        <a:off x="1616455" y="1750009"/>
        <a:ext cx="4649555" cy="1399528"/>
      </dsp:txXfrm>
    </dsp:sp>
    <dsp:sp modelId="{E33468EE-0F9F-4CE2-862F-1DCE37EA0146}">
      <dsp:nvSpPr>
        <dsp:cNvPr id="0" name=""/>
        <dsp:cNvSpPr/>
      </dsp:nvSpPr>
      <dsp:spPr>
        <a:xfrm>
          <a:off x="0" y="3499420"/>
          <a:ext cx="6266011" cy="139952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24DB59B-FA53-416B-908A-1CF9FD594E28}">
      <dsp:nvSpPr>
        <dsp:cNvPr id="0" name=""/>
        <dsp:cNvSpPr/>
      </dsp:nvSpPr>
      <dsp:spPr>
        <a:xfrm>
          <a:off x="423357" y="3814314"/>
          <a:ext cx="769740" cy="76974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9CC7D0-C21E-46A0-A9A8-7357CDA09D56}">
      <dsp:nvSpPr>
        <dsp:cNvPr id="0" name=""/>
        <dsp:cNvSpPr/>
      </dsp:nvSpPr>
      <dsp:spPr>
        <a:xfrm>
          <a:off x="1616455" y="3499420"/>
          <a:ext cx="4649555" cy="13995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117" tIns="148117" rIns="148117" bIns="148117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We have data on it</a:t>
          </a:r>
        </a:p>
      </dsp:txBody>
      <dsp:txXfrm>
        <a:off x="1616455" y="3499420"/>
        <a:ext cx="4649555" cy="139952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DB809B-AF01-48F9-B1ED-40E760F6583B}">
      <dsp:nvSpPr>
        <dsp:cNvPr id="0" name=""/>
        <dsp:cNvSpPr/>
      </dsp:nvSpPr>
      <dsp:spPr>
        <a:xfrm>
          <a:off x="0" y="598"/>
          <a:ext cx="6266011" cy="139952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26E1B42-3386-4FC6-8789-3435EA69D9DD}">
      <dsp:nvSpPr>
        <dsp:cNvPr id="0" name=""/>
        <dsp:cNvSpPr/>
      </dsp:nvSpPr>
      <dsp:spPr>
        <a:xfrm>
          <a:off x="423357" y="315492"/>
          <a:ext cx="769740" cy="76974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458EBE-75D9-4798-90BE-21B4EC78EC01}">
      <dsp:nvSpPr>
        <dsp:cNvPr id="0" name=""/>
        <dsp:cNvSpPr/>
      </dsp:nvSpPr>
      <dsp:spPr>
        <a:xfrm>
          <a:off x="1616455" y="598"/>
          <a:ext cx="4649555" cy="13995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117" tIns="148117" rIns="148117" bIns="148117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Supervised learning</a:t>
          </a:r>
        </a:p>
      </dsp:txBody>
      <dsp:txXfrm>
        <a:off x="1616455" y="598"/>
        <a:ext cx="4649555" cy="1399528"/>
      </dsp:txXfrm>
    </dsp:sp>
    <dsp:sp modelId="{97DC7200-F625-48A3-8EDE-4A59189F9D71}">
      <dsp:nvSpPr>
        <dsp:cNvPr id="0" name=""/>
        <dsp:cNvSpPr/>
      </dsp:nvSpPr>
      <dsp:spPr>
        <a:xfrm>
          <a:off x="0" y="1750009"/>
          <a:ext cx="6266011" cy="139952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5624F01-2A05-43D3-BC51-92A774A95FCF}">
      <dsp:nvSpPr>
        <dsp:cNvPr id="0" name=""/>
        <dsp:cNvSpPr/>
      </dsp:nvSpPr>
      <dsp:spPr>
        <a:xfrm>
          <a:off x="423357" y="2064903"/>
          <a:ext cx="769740" cy="76974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547D66-E487-4040-8FA8-7F2ECCFD4B28}">
      <dsp:nvSpPr>
        <dsp:cNvPr id="0" name=""/>
        <dsp:cNvSpPr/>
      </dsp:nvSpPr>
      <dsp:spPr>
        <a:xfrm>
          <a:off x="1616455" y="1750009"/>
          <a:ext cx="4649555" cy="13995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117" tIns="148117" rIns="148117" bIns="148117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Unsupervised  learning</a:t>
          </a:r>
        </a:p>
      </dsp:txBody>
      <dsp:txXfrm>
        <a:off x="1616455" y="1750009"/>
        <a:ext cx="4649555" cy="1399528"/>
      </dsp:txXfrm>
    </dsp:sp>
    <dsp:sp modelId="{0411AD97-FA5E-49D6-82ED-2DE082BADD4F}">
      <dsp:nvSpPr>
        <dsp:cNvPr id="0" name=""/>
        <dsp:cNvSpPr/>
      </dsp:nvSpPr>
      <dsp:spPr>
        <a:xfrm>
          <a:off x="0" y="3499420"/>
          <a:ext cx="6266011" cy="139952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F608D86-0F2A-4575-9D3A-3C850C690B60}">
      <dsp:nvSpPr>
        <dsp:cNvPr id="0" name=""/>
        <dsp:cNvSpPr/>
      </dsp:nvSpPr>
      <dsp:spPr>
        <a:xfrm>
          <a:off x="423357" y="3814314"/>
          <a:ext cx="769740" cy="76974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A0FD30-5C8E-4ABC-8B8D-3385EC15301C}">
      <dsp:nvSpPr>
        <dsp:cNvPr id="0" name=""/>
        <dsp:cNvSpPr/>
      </dsp:nvSpPr>
      <dsp:spPr>
        <a:xfrm>
          <a:off x="1616455" y="3499420"/>
          <a:ext cx="4649555" cy="13995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117" tIns="148117" rIns="148117" bIns="148117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Reinforcement learning</a:t>
          </a:r>
        </a:p>
      </dsp:txBody>
      <dsp:txXfrm>
        <a:off x="1616455" y="3499420"/>
        <a:ext cx="4649555" cy="139952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DA7D1D-DAC2-4ADA-AF3F-A20C6F9D74E0}" type="datetimeFigureOut">
              <a:rPr lang="en-US" smtClean="0"/>
              <a:t>10/31/2021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BEF614-2364-4EE4-BA01-FC7DBE7313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7145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BEF614-2364-4EE4-BA01-FC7DBE7313D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2972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BEF614-2364-4EE4-BA01-FC7DBE7313D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5557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BEF614-2364-4EE4-BA01-FC7DBE7313D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7594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BEF614-2364-4EE4-BA01-FC7DBE7313D4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4258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10/31/2021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08019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10/31/2021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91488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10/31/2021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00866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10/31/2021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819714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10/31/2021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63475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10/31/2021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12473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10/31/2021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82049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E833E-1B6D-415F-AD29-75AE8C43BD0D}" type="datetime1">
              <a:rPr lang="en-US" smtClean="0"/>
              <a:t>10/31/2021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112203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2596F-08A7-4B70-989A-F2B1CF31E66B}" type="datetime1">
              <a:rPr lang="en-US" smtClean="0"/>
              <a:t>10/31/2021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59900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10/31/2021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46290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10/31/2021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45325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10/31/2021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14236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10/31/2021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29711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10/31/2021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98473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10/31/2021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79853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10/31/2021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67518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10/31/2021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43155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10/31/2021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666037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6" r:id="rId12"/>
    <p:sldLayoutId id="2147483681" r:id="rId13"/>
    <p:sldLayoutId id="2147483682" r:id="rId14"/>
    <p:sldLayoutId id="2147483683" r:id="rId15"/>
    <p:sldLayoutId id="2147483684" r:id="rId16"/>
    <p:sldLayoutId id="2147483685" r:id="rId17"/>
  </p:sldLayoutIdLst>
  <p:hf sldNum="0" hdr="0" ftr="0" dt="0"/>
  <p:txStyles>
    <p:titleStyle>
      <a:lvl1pPr algn="ctr" defTabSz="457200" rtl="0" eaLnBrk="1" latinLnBrk="0" hangingPunct="1">
        <a:lnSpc>
          <a:spcPct val="100000"/>
        </a:lnSpc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2.xm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sv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jp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sv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" descr="Abstract background of data">
            <a:extLst>
              <a:ext uri="{FF2B5EF4-FFF2-40B4-BE49-F238E27FC236}">
                <a16:creationId xmlns:a16="http://schemas.microsoft.com/office/drawing/2014/main" id="{701CB3CB-1AEA-452F-B6AD-B0F9916652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 useBgFill="1">
        <p:nvSpPr>
          <p:cNvPr id="38" name="Freeform 5">
            <a:extLst>
              <a:ext uri="{FF2B5EF4-FFF2-40B4-BE49-F238E27FC236}">
                <a16:creationId xmlns:a16="http://schemas.microsoft.com/office/drawing/2014/main" id="{608EAA06-5488-416B-B2B2-E552130110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2769538" y="445383"/>
            <a:ext cx="1995577" cy="7534653"/>
          </a:xfrm>
          <a:prstGeom prst="round2SameRect">
            <a:avLst>
              <a:gd name="adj1" fmla="val 9679"/>
              <a:gd name="adj2" fmla="val 400"/>
            </a:avLst>
          </a:pr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="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57D147-8664-4B49-8412-3640376B1C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335" y="3496574"/>
            <a:ext cx="6436104" cy="1052422"/>
          </a:xfrm>
        </p:spPr>
        <p:txBody>
          <a:bodyPr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3400"/>
              <a:t>Introduction to Machine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497595-334C-4FA1-8B34-C6BBEFB6D6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4335" y="4548996"/>
            <a:ext cx="6436104" cy="534838"/>
          </a:xfrm>
        </p:spPr>
        <p:txBody>
          <a:bodyPr>
            <a:normAutofit/>
          </a:bodyPr>
          <a:lstStyle/>
          <a:p>
            <a:pPr algn="l"/>
            <a:r>
              <a:rPr lang="en-US" sz="1800" dirty="0">
                <a:solidFill>
                  <a:srgbClr val="CF75E7"/>
                </a:solidFill>
              </a:rPr>
              <a:t>Eng. Fatma Gamal</a:t>
            </a:r>
          </a:p>
        </p:txBody>
      </p:sp>
    </p:spTree>
    <p:extLst>
      <p:ext uri="{BB962C8B-B14F-4D97-AF65-F5344CB8AC3E}">
        <p14:creationId xmlns:p14="http://schemas.microsoft.com/office/powerpoint/2010/main" val="2699634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E70A317-DCED-4E80-AA2D-467D8702E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18861F-295A-4CD2-8AF6-696DB8BAEE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49" y="835383"/>
            <a:ext cx="4193574" cy="349954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200" dirty="0"/>
              <a:t>Machine Learning Life Cycle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6D87845-294F-40CB-BC48-46455460D2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5671" y="0"/>
            <a:ext cx="753632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D2AF03C8-A0DC-4929-A6F3-F79FBF0F48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6718" y="413084"/>
            <a:ext cx="7434233" cy="6031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8100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92ADB-E840-4852-91AE-C60461D54A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743" y="609599"/>
            <a:ext cx="3413156" cy="5273675"/>
          </a:xfrm>
        </p:spPr>
        <p:txBody>
          <a:bodyPr>
            <a:normAutofit/>
          </a:bodyPr>
          <a:lstStyle/>
          <a:p>
            <a:r>
              <a:rPr lang="en-US" dirty="0"/>
              <a:t>Learning Types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2AABC82-C2D1-4340-A6DF-6E73DF06FC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4639056" y="2"/>
            <a:ext cx="7552944" cy="6857998"/>
          </a:xfrm>
          <a:prstGeom prst="rect">
            <a:avLst/>
          </a:prstGeom>
        </p:spPr>
      </p:pic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E466A0A-1F80-4402-9D51-CCED3B5297A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57673849"/>
              </p:ext>
            </p:extLst>
          </p:nvPr>
        </p:nvGraphicFramePr>
        <p:xfrm>
          <a:off x="5282521" y="709683"/>
          <a:ext cx="6266011" cy="48995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2316854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A6C2C86-63BF-47D5-AA3F-905111A238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B946EC-7F1E-42AD-A14B-99CB62056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892" y="1115568"/>
            <a:ext cx="3512737" cy="4626864"/>
          </a:xfrm>
        </p:spPr>
        <p:txBody>
          <a:bodyPr>
            <a:normAutofit/>
          </a:bodyPr>
          <a:lstStyle/>
          <a:p>
            <a:r>
              <a:rPr lang="en-US" sz="3600" dirty="0"/>
              <a:t>Supervised learning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25A0768-3044-4AA9-A889-D2CAA68C51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605" y="2057400"/>
            <a:ext cx="0" cy="274320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103141-E828-4593-B0AE-0DBE3C4B33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5397" y="1115568"/>
            <a:ext cx="6797841" cy="4626864"/>
          </a:xfrm>
        </p:spPr>
        <p:txBody>
          <a:bodyPr anchor="ctr">
            <a:normAutofit/>
          </a:bodyPr>
          <a:lstStyle/>
          <a:p>
            <a:pPr algn="justLow"/>
            <a:r>
              <a:rPr lang="en-US" sz="2800" b="1" dirty="0">
                <a:solidFill>
                  <a:srgbClr val="FFC000"/>
                </a:solidFill>
              </a:rPr>
              <a:t>Supervised learning </a:t>
            </a:r>
            <a:r>
              <a:rPr lang="en-US" sz="2800" dirty="0"/>
              <a:t>is a type of machine learning method in which we provide sample </a:t>
            </a:r>
            <a:r>
              <a:rPr lang="en-US" sz="2800" b="1" dirty="0">
                <a:solidFill>
                  <a:srgbClr val="FFC000"/>
                </a:solidFill>
              </a:rPr>
              <a:t>labeled data</a:t>
            </a:r>
            <a:r>
              <a:rPr lang="en-US" sz="2800" dirty="0"/>
              <a:t> to the machine learning system in order </a:t>
            </a:r>
            <a:r>
              <a:rPr lang="en-US" sz="2800" b="1" dirty="0">
                <a:solidFill>
                  <a:srgbClr val="FFC000"/>
                </a:solidFill>
              </a:rPr>
              <a:t>to train it</a:t>
            </a:r>
            <a:r>
              <a:rPr lang="en-US" sz="2800" dirty="0"/>
              <a:t>, and on that basis, it </a:t>
            </a:r>
            <a:r>
              <a:rPr lang="en-US" sz="2800" b="1" dirty="0">
                <a:solidFill>
                  <a:srgbClr val="FFC000"/>
                </a:solidFill>
              </a:rPr>
              <a:t>predicts the output</a:t>
            </a:r>
            <a:r>
              <a:rPr lang="en-US" sz="2800" dirty="0"/>
              <a:t>.</a:t>
            </a:r>
          </a:p>
          <a:p>
            <a:pPr algn="justLow"/>
            <a:r>
              <a:rPr lang="en-US" sz="2800" dirty="0"/>
              <a:t>The goal of supervised learning is to </a:t>
            </a:r>
            <a:r>
              <a:rPr lang="en-US" sz="2800" b="1" dirty="0">
                <a:solidFill>
                  <a:srgbClr val="FFC000"/>
                </a:solidFill>
              </a:rPr>
              <a:t>map input data with the output data</a:t>
            </a:r>
            <a:r>
              <a:rPr lang="en-US" sz="2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812243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C56FD3A-4F39-4752-AC00-DB25CCA4E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3347" y="482600"/>
            <a:ext cx="11240496" cy="5892800"/>
          </a:xfrm>
          <a:prstGeom prst="rect">
            <a:avLst/>
          </a:prstGeom>
          <a:noFill/>
          <a:ln w="190500">
            <a:solidFill>
              <a:schemeClr val="tx1">
                <a:alpha val="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72527DF-A25C-46B4-A5D9-BBE2E310A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3347" y="482600"/>
            <a:ext cx="11240496" cy="5892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3DE4FC60-F966-4AB1-91DE-E52D367783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26" b="-1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5596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A6C2C86-63BF-47D5-AA3F-905111A238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B946EC-7F1E-42AD-A14B-99CB62056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892" y="1115568"/>
            <a:ext cx="3512737" cy="4626864"/>
          </a:xfrm>
        </p:spPr>
        <p:txBody>
          <a:bodyPr>
            <a:normAutofit/>
          </a:bodyPr>
          <a:lstStyle/>
          <a:p>
            <a:r>
              <a:rPr lang="en-US" sz="3600" dirty="0"/>
              <a:t>Unsupervised learning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25A0768-3044-4AA9-A889-D2CAA68C51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605" y="2057400"/>
            <a:ext cx="0" cy="274320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103141-E828-4593-B0AE-0DBE3C4B33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605" y="401052"/>
            <a:ext cx="7248633" cy="6320589"/>
          </a:xfrm>
        </p:spPr>
        <p:txBody>
          <a:bodyPr anchor="ctr">
            <a:normAutofit/>
          </a:bodyPr>
          <a:lstStyle/>
          <a:p>
            <a:pPr algn="justLow"/>
            <a:r>
              <a:rPr lang="en-US" sz="2800" b="1" dirty="0">
                <a:solidFill>
                  <a:srgbClr val="FFC000"/>
                </a:solidFill>
                <a:effectLst/>
              </a:rPr>
              <a:t>Unsupervised learning </a:t>
            </a:r>
            <a:r>
              <a:rPr lang="en-US" sz="2800" dirty="0">
                <a:solidFill>
                  <a:schemeClr val="tx1"/>
                </a:solidFill>
                <a:effectLst/>
              </a:rPr>
              <a:t>is a learning method in which a machine learns </a:t>
            </a:r>
            <a:r>
              <a:rPr lang="en-US" sz="2800" b="1" dirty="0">
                <a:solidFill>
                  <a:srgbClr val="FFC000"/>
                </a:solidFill>
                <a:effectLst/>
              </a:rPr>
              <a:t>without any supervision</a:t>
            </a:r>
            <a:r>
              <a:rPr lang="en-US" sz="2800" dirty="0">
                <a:solidFill>
                  <a:schemeClr val="tx1"/>
                </a:solidFill>
                <a:effectLst/>
              </a:rPr>
              <a:t>.</a:t>
            </a:r>
          </a:p>
          <a:p>
            <a:pPr algn="justLow"/>
            <a:r>
              <a:rPr lang="en-US" sz="2800" dirty="0">
                <a:solidFill>
                  <a:schemeClr val="tx1"/>
                </a:solidFill>
                <a:effectLst/>
              </a:rPr>
              <a:t>The training is provided to the machine with the set of </a:t>
            </a:r>
            <a:r>
              <a:rPr lang="en-US" sz="2800" b="1" dirty="0">
                <a:solidFill>
                  <a:srgbClr val="FFC000"/>
                </a:solidFill>
                <a:effectLst/>
              </a:rPr>
              <a:t>data</a:t>
            </a:r>
            <a:r>
              <a:rPr lang="en-US" sz="2800" dirty="0">
                <a:solidFill>
                  <a:schemeClr val="tx1"/>
                </a:solidFill>
                <a:effectLst/>
              </a:rPr>
              <a:t> that has </a:t>
            </a:r>
            <a:r>
              <a:rPr lang="en-US" sz="2800" b="1" dirty="0">
                <a:solidFill>
                  <a:srgbClr val="FFC000"/>
                </a:solidFill>
                <a:effectLst/>
              </a:rPr>
              <a:t>not been labeled</a:t>
            </a:r>
            <a:r>
              <a:rPr lang="en-US" sz="2800" dirty="0">
                <a:solidFill>
                  <a:schemeClr val="tx1"/>
                </a:solidFill>
                <a:effectLst/>
              </a:rPr>
              <a:t>, classified, or categorized.</a:t>
            </a:r>
          </a:p>
          <a:p>
            <a:pPr algn="justLow"/>
            <a:r>
              <a:rPr lang="en-US" sz="2800" dirty="0">
                <a:solidFill>
                  <a:schemeClr val="tx1"/>
                </a:solidFill>
                <a:effectLst/>
              </a:rPr>
              <a:t>The goal of unsupervised learning is to </a:t>
            </a:r>
            <a:r>
              <a:rPr lang="en-US" sz="2800" b="1" dirty="0">
                <a:solidFill>
                  <a:srgbClr val="FFC000"/>
                </a:solidFill>
                <a:effectLst/>
              </a:rPr>
              <a:t>restructure the input data into a group </a:t>
            </a:r>
            <a:r>
              <a:rPr lang="en-US" sz="2800" dirty="0">
                <a:solidFill>
                  <a:schemeClr val="tx1"/>
                </a:solidFill>
                <a:effectLst/>
              </a:rPr>
              <a:t>of objects with </a:t>
            </a:r>
            <a:r>
              <a:rPr lang="en-US" sz="2800" b="1" dirty="0">
                <a:solidFill>
                  <a:srgbClr val="FFC000"/>
                </a:solidFill>
                <a:effectLst/>
              </a:rPr>
              <a:t>similar patterns</a:t>
            </a:r>
            <a:r>
              <a:rPr lang="en-US" sz="2800" dirty="0">
                <a:solidFill>
                  <a:schemeClr val="tx1"/>
                </a:solidFill>
                <a:effectLst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422773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C56FD3A-4F39-4752-AC00-DB25CCA4E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3347" y="482600"/>
            <a:ext cx="11240496" cy="5892800"/>
          </a:xfrm>
          <a:prstGeom prst="rect">
            <a:avLst/>
          </a:prstGeom>
          <a:noFill/>
          <a:ln w="190500">
            <a:solidFill>
              <a:schemeClr val="tx1">
                <a:alpha val="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72527DF-A25C-46B4-A5D9-BBE2E310A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3347" y="482600"/>
            <a:ext cx="11240496" cy="5892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4ACAB612-B673-4088-B876-8F6C12F280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26" b="-1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3830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A6C2C86-63BF-47D5-AA3F-905111A238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B946EC-7F1E-42AD-A14B-99CB62056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892" y="1115568"/>
            <a:ext cx="3512737" cy="4626864"/>
          </a:xfrm>
        </p:spPr>
        <p:txBody>
          <a:bodyPr>
            <a:normAutofit/>
          </a:bodyPr>
          <a:lstStyle/>
          <a:p>
            <a:r>
              <a:rPr lang="en-US" sz="3600" dirty="0"/>
              <a:t>Reinforcement learning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25A0768-3044-4AA9-A889-D2CAA68C51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605" y="2057400"/>
            <a:ext cx="0" cy="274320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103141-E828-4593-B0AE-0DBE3C4B33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5397" y="1115568"/>
            <a:ext cx="6797841" cy="4626864"/>
          </a:xfrm>
        </p:spPr>
        <p:txBody>
          <a:bodyPr anchor="ctr">
            <a:normAutofit/>
          </a:bodyPr>
          <a:lstStyle/>
          <a:p>
            <a:pPr algn="justLow"/>
            <a:r>
              <a:rPr lang="en-US" sz="2800" b="1" dirty="0">
                <a:solidFill>
                  <a:srgbClr val="FFC000"/>
                </a:solidFill>
                <a:effectLst/>
              </a:rPr>
              <a:t>Reinforcement learning </a:t>
            </a:r>
            <a:r>
              <a:rPr lang="en-US" sz="2800" dirty="0">
                <a:solidFill>
                  <a:schemeClr val="tx1"/>
                </a:solidFill>
                <a:effectLst/>
              </a:rPr>
              <a:t>is a </a:t>
            </a:r>
            <a:r>
              <a:rPr lang="en-US" sz="2800" b="1" dirty="0">
                <a:solidFill>
                  <a:srgbClr val="FFC000"/>
                </a:solidFill>
                <a:effectLst/>
              </a:rPr>
              <a:t>feedback-based</a:t>
            </a:r>
            <a:r>
              <a:rPr lang="en-US" sz="2800" dirty="0">
                <a:solidFill>
                  <a:schemeClr val="tx1"/>
                </a:solidFill>
                <a:effectLst/>
              </a:rPr>
              <a:t> learning method, in which a learning agent </a:t>
            </a:r>
            <a:r>
              <a:rPr lang="en-US" sz="2800" b="1" dirty="0">
                <a:solidFill>
                  <a:srgbClr val="FFC000"/>
                </a:solidFill>
                <a:effectLst/>
              </a:rPr>
              <a:t>gets a reward </a:t>
            </a:r>
            <a:r>
              <a:rPr lang="en-US" sz="2800" dirty="0">
                <a:solidFill>
                  <a:schemeClr val="tx1"/>
                </a:solidFill>
                <a:effectLst/>
              </a:rPr>
              <a:t>for each right action and </a:t>
            </a:r>
            <a:r>
              <a:rPr lang="en-US" sz="2800" b="1" dirty="0">
                <a:solidFill>
                  <a:srgbClr val="FFC000"/>
                </a:solidFill>
                <a:effectLst/>
              </a:rPr>
              <a:t>gets a penalty</a:t>
            </a:r>
            <a:r>
              <a:rPr lang="en-US" sz="2800" dirty="0">
                <a:solidFill>
                  <a:schemeClr val="tx1"/>
                </a:solidFill>
                <a:effectLst/>
              </a:rPr>
              <a:t> for each wrong action.</a:t>
            </a:r>
          </a:p>
          <a:p>
            <a:pPr algn="justLow"/>
            <a:r>
              <a:rPr lang="en-US" sz="2800" dirty="0">
                <a:solidFill>
                  <a:schemeClr val="tx1"/>
                </a:solidFill>
                <a:effectLst/>
              </a:rPr>
              <a:t>The goal of an agent is to </a:t>
            </a:r>
            <a:r>
              <a:rPr lang="en-US" sz="2800" b="1" dirty="0">
                <a:solidFill>
                  <a:srgbClr val="FFC000"/>
                </a:solidFill>
                <a:effectLst/>
              </a:rPr>
              <a:t>get the most reward points</a:t>
            </a:r>
            <a:r>
              <a:rPr lang="en-US" sz="2800" dirty="0">
                <a:solidFill>
                  <a:schemeClr val="tx1"/>
                </a:solidFill>
                <a:effectLst/>
              </a:rPr>
              <a:t>, and hence, it improves its performance.</a:t>
            </a:r>
          </a:p>
        </p:txBody>
      </p:sp>
    </p:spTree>
    <p:extLst>
      <p:ext uri="{BB962C8B-B14F-4D97-AF65-F5344CB8AC3E}">
        <p14:creationId xmlns:p14="http://schemas.microsoft.com/office/powerpoint/2010/main" val="25222803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1149F43D-E43A-49B5-B781-48DF10A581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5720" y="968938"/>
            <a:ext cx="10278846" cy="4932523"/>
          </a:xfrm>
          <a:prstGeom prst="rect">
            <a:avLst/>
          </a:prstGeom>
          <a:solidFill>
            <a:schemeClr val="tx1"/>
          </a:solidFill>
          <a:ln w="190500">
            <a:solidFill>
              <a:schemeClr val="tx1">
                <a:alpha val="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13AAA4A-CDD2-4611-A8D7-E9755E92AF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2758" y="968938"/>
            <a:ext cx="8341895" cy="4920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7038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5C56FD3A-4F39-4752-AC00-DB25CCA4E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3347" y="482600"/>
            <a:ext cx="11240496" cy="5892800"/>
          </a:xfrm>
          <a:prstGeom prst="rect">
            <a:avLst/>
          </a:prstGeom>
          <a:noFill/>
          <a:ln w="190500">
            <a:solidFill>
              <a:schemeClr val="tx1">
                <a:alpha val="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72527DF-A25C-46B4-A5D9-BBE2E310A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3347" y="482600"/>
            <a:ext cx="11240496" cy="5892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Content Placeholder 2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F061DA2-448D-44E5-9D4F-BB6FBA6F64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347" y="423780"/>
            <a:ext cx="11240496" cy="5892800"/>
          </a:xfrm>
        </p:spPr>
      </p:pic>
    </p:spTree>
    <p:extLst>
      <p:ext uri="{BB962C8B-B14F-4D97-AF65-F5344CB8AC3E}">
        <p14:creationId xmlns:p14="http://schemas.microsoft.com/office/powerpoint/2010/main" val="2136208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A6C2C86-63BF-47D5-AA3F-905111A238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A161A2-D48C-446A-9FEE-ED3F7E683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013" y="1115568"/>
            <a:ext cx="3487616" cy="4626864"/>
          </a:xfrm>
        </p:spPr>
        <p:txBody>
          <a:bodyPr>
            <a:normAutofit/>
          </a:bodyPr>
          <a:lstStyle/>
          <a:p>
            <a:pPr algn="l"/>
            <a:r>
              <a:rPr lang="en-US" sz="3600" dirty="0"/>
              <a:t>Linear Regression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25A0768-3044-4AA9-A889-D2CAA68C51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605" y="2057400"/>
            <a:ext cx="0" cy="274320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D3E10F-F9BC-402F-8A0E-D3F7A8B279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605" y="1115568"/>
            <a:ext cx="7280717" cy="4626864"/>
          </a:xfrm>
        </p:spPr>
        <p:txBody>
          <a:bodyPr anchor="ctr">
            <a:normAutofit/>
          </a:bodyPr>
          <a:lstStyle/>
          <a:p>
            <a:pPr algn="justLow"/>
            <a:r>
              <a:rPr lang="en-US" sz="2800" b="1" dirty="0">
                <a:solidFill>
                  <a:srgbClr val="FFC000"/>
                </a:solidFill>
              </a:rPr>
              <a:t>Linear regression</a:t>
            </a:r>
            <a:r>
              <a:rPr lang="en-US" sz="2800" dirty="0"/>
              <a:t> is one of the easiest and most popular Machine Learning algorithms. It is a statistical method that is used for </a:t>
            </a:r>
            <a:r>
              <a:rPr lang="en-US" sz="2800" b="1" dirty="0">
                <a:solidFill>
                  <a:srgbClr val="FFC000"/>
                </a:solidFill>
              </a:rPr>
              <a:t>predictive analysis</a:t>
            </a:r>
            <a:r>
              <a:rPr lang="en-US" sz="2800" dirty="0"/>
              <a:t>. </a:t>
            </a:r>
          </a:p>
          <a:p>
            <a:pPr algn="justLow"/>
            <a:r>
              <a:rPr lang="en-US" sz="2800" dirty="0"/>
              <a:t>Linear regression makes predictions </a:t>
            </a:r>
            <a:r>
              <a:rPr lang="en-US" sz="2800" b="1" dirty="0">
                <a:solidFill>
                  <a:srgbClr val="FFC000"/>
                </a:solidFill>
              </a:rPr>
              <a:t>for continuous/real</a:t>
            </a:r>
            <a:r>
              <a:rPr lang="en-US" sz="2800" dirty="0"/>
              <a:t> or numeric variables such as sales, salary, age, product price, etc.</a:t>
            </a:r>
          </a:p>
        </p:txBody>
      </p:sp>
    </p:spTree>
    <p:extLst>
      <p:ext uri="{BB962C8B-B14F-4D97-AF65-F5344CB8AC3E}">
        <p14:creationId xmlns:p14="http://schemas.microsoft.com/office/powerpoint/2010/main" val="14096737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5CB840F-8E41-4CA5-B79B-25CC80AD2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C6A4D8-4DBC-4883-9F2D-2D64571D7B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191" y="706716"/>
            <a:ext cx="6457864" cy="1370605"/>
          </a:xfrm>
        </p:spPr>
        <p:txBody>
          <a:bodyPr>
            <a:normAutofit/>
          </a:bodyPr>
          <a:lstStyle/>
          <a:p>
            <a:r>
              <a:rPr lang="en-US" dirty="0"/>
              <a:t>What is Artificial Intelligence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49CFD7-68EF-41DD-A903-DDDFEE49EF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247153"/>
            <a:ext cx="5672657" cy="3544046"/>
          </a:xfrm>
        </p:spPr>
        <p:txBody>
          <a:bodyPr>
            <a:normAutofit/>
          </a:bodyPr>
          <a:lstStyle/>
          <a:p>
            <a:pPr algn="justLow"/>
            <a:r>
              <a:rPr lang="en-US" sz="2800" dirty="0"/>
              <a:t>It is a </a:t>
            </a:r>
            <a:r>
              <a:rPr lang="en-US" sz="2800" b="1" dirty="0">
                <a:solidFill>
                  <a:srgbClr val="FFC000"/>
                </a:solidFill>
              </a:rPr>
              <a:t>branch</a:t>
            </a:r>
            <a:r>
              <a:rPr lang="en-US" sz="2800" dirty="0"/>
              <a:t> of </a:t>
            </a:r>
            <a:r>
              <a:rPr lang="en-US" sz="2800" b="1" dirty="0">
                <a:solidFill>
                  <a:srgbClr val="FFC000"/>
                </a:solidFill>
              </a:rPr>
              <a:t>computer science</a:t>
            </a:r>
            <a:r>
              <a:rPr lang="en-US" sz="2800" dirty="0"/>
              <a:t> by which we can create intelligent machines which </a:t>
            </a:r>
            <a:r>
              <a:rPr lang="en-US" sz="2800" b="1" dirty="0"/>
              <a:t>can </a:t>
            </a:r>
            <a:r>
              <a:rPr lang="en-US" sz="2800" b="1" dirty="0">
                <a:solidFill>
                  <a:srgbClr val="FFC000"/>
                </a:solidFill>
              </a:rPr>
              <a:t>behave like a human</a:t>
            </a:r>
            <a:r>
              <a:rPr lang="en-US" sz="2800" dirty="0"/>
              <a:t>, </a:t>
            </a:r>
            <a:r>
              <a:rPr lang="en-US" sz="2800" b="1" dirty="0">
                <a:solidFill>
                  <a:srgbClr val="FFC000"/>
                </a:solidFill>
              </a:rPr>
              <a:t>think</a:t>
            </a:r>
            <a:r>
              <a:rPr lang="en-US" sz="2800" dirty="0"/>
              <a:t> like humans, and able to </a:t>
            </a:r>
            <a:r>
              <a:rPr lang="en-US" sz="2800" b="1" dirty="0">
                <a:solidFill>
                  <a:srgbClr val="FFC000"/>
                </a:solidFill>
              </a:rPr>
              <a:t>make decisions</a:t>
            </a:r>
            <a:r>
              <a:rPr lang="en-US" sz="2800" dirty="0"/>
              <a:t>.</a:t>
            </a:r>
          </a:p>
        </p:txBody>
      </p:sp>
      <p:pic>
        <p:nvPicPr>
          <p:cNvPr id="7" name="Graphic 6" descr="Head with Gears">
            <a:extLst>
              <a:ext uri="{FF2B5EF4-FFF2-40B4-BE49-F238E27FC236}">
                <a16:creationId xmlns:a16="http://schemas.microsoft.com/office/drawing/2014/main" id="{8945A3F6-2FB0-4A40-81FA-CDC25D4EF6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15360" y="855133"/>
            <a:ext cx="5147733" cy="514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9113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149F43D-E43A-49B5-B781-48DF10A581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5720" y="968938"/>
            <a:ext cx="10278846" cy="4932523"/>
          </a:xfrm>
          <a:prstGeom prst="rect">
            <a:avLst/>
          </a:prstGeom>
          <a:solidFill>
            <a:schemeClr val="tx1"/>
          </a:solidFill>
          <a:ln w="190500">
            <a:solidFill>
              <a:schemeClr val="tx1">
                <a:alpha val="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Chart, scatter chart&#10;&#10;Description automatically generated">
            <a:extLst>
              <a:ext uri="{FF2B5EF4-FFF2-40B4-BE49-F238E27FC236}">
                <a16:creationId xmlns:a16="http://schemas.microsoft.com/office/drawing/2014/main" id="{A7B903DC-4905-4275-B051-A82CA9B0B9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434" y="968939"/>
            <a:ext cx="10278846" cy="493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0413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A0CE7-4947-4329-B6AB-A2239917C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Univariant Linear Regression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2DB61CB-848B-48C8-A1A7-FEB0E98367E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800" b="0" dirty="0"/>
                  <a:t>Linear Equation: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sz="2800" b="1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lang="en-US" sz="2800" b="1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2800" b="0" i="0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800" b="0" dirty="0"/>
                  <a:t>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sz="2800" b="1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800" b="1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800" b="1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sz="2800" b="1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US" sz="2800" b="1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2800" b="1" dirty="0">
                    <a:solidFill>
                      <a:srgbClr val="FFC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800" b="1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sz="2800" b="1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2800" b="1" i="1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2800" b="1" dirty="0"/>
                  <a:t> </a:t>
                </a:r>
                <a:r>
                  <a:rPr lang="en-US" sz="2800" dirty="0"/>
                  <a:t>(Hypothesis)</a:t>
                </a:r>
              </a:p>
              <a:p>
                <a:r>
                  <a:rPr lang="en-US" sz="2800" dirty="0"/>
                  <a:t>The motive of the linear regression algorithm is to find the best values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800" b="1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sz="2800" b="1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US" sz="28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800" b="1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sz="2800" b="1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sz="2800" b="1" dirty="0"/>
                  <a:t> </a:t>
                </a:r>
                <a:r>
                  <a:rPr lang="en-US" sz="2800" dirty="0"/>
                  <a:t>(parameters)</a:t>
                </a:r>
              </a:p>
              <a:p>
                <a:r>
                  <a:rPr lang="en-US" sz="2800" dirty="0"/>
                  <a:t>Cost function: 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𝑱</m:t>
                    </m:r>
                    <m:d>
                      <m:dPr>
                        <m:ctrlPr>
                          <a:rPr lang="en-US" sz="2800" b="1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b="1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1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  <m:sub>
                            <m:r>
                              <a:rPr lang="en-US" sz="2800" b="1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  <m:r>
                          <a:rPr lang="en-US" sz="2800" b="1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800" b="1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1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  <m:sub>
                            <m:r>
                              <a:rPr lang="en-US" sz="2800" b="1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e>
                    </m:d>
                    <m:r>
                      <a:rPr lang="en-US" sz="2800" b="1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800" b="1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1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sz="2800" b="1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US" sz="2800" b="1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𝒎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800" b="1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800" b="1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sz="2800" b="1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800" b="1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  <m:sup>
                        <m:r>
                          <a:rPr lang="en-US" sz="2800" b="1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𝒎</m:t>
                        </m:r>
                      </m:sup>
                      <m:e>
                        <m:sSup>
                          <m:sSupPr>
                            <m:ctrlPr>
                              <a:rPr lang="en-US" sz="2800" b="1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1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2800" b="1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b="1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𝒉</m:t>
                                </m:r>
                              </m:e>
                              <m:sub>
                                <m:r>
                                  <a:rPr lang="en-US" sz="2800" b="1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𝜽</m:t>
                                </m:r>
                              </m:sub>
                            </m:sSub>
                            <m:r>
                              <a:rPr lang="en-US" sz="2800" b="1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n-US" sz="2800" b="1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800" b="1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sz="2800" b="1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800" b="1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e>
                                </m:d>
                              </m:sup>
                            </m:sSup>
                            <m:r>
                              <a:rPr lang="en-US" sz="2800" b="1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  <m:r>
                              <a:rPr lang="en-US" sz="2800" b="1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sz="2800" b="1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800" b="1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sz="2800" b="1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800" b="1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e>
                                </m:d>
                              </m:sup>
                            </m:sSup>
                            <m:r>
                              <a:rPr lang="en-US" sz="2800" b="1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sz="2800" b="1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  <m:r>
                          <a:rPr lang="en-US" sz="2800" b="1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nary>
                  </m:oMath>
                </a14:m>
                <a:endParaRPr lang="en-US" sz="2800" b="1" dirty="0"/>
              </a:p>
              <a:p>
                <a:r>
                  <a:rPr lang="en-US" sz="2800" dirty="0"/>
                  <a:t>The goal is to minimize cost function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2DB61CB-848B-48C8-A1A7-FEB0E98367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467112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A7A0DB9F-FE6D-479A-BD2A-6F08C71363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3347" y="482600"/>
            <a:ext cx="11240496" cy="5892800"/>
          </a:xfrm>
          <a:prstGeom prst="rect">
            <a:avLst/>
          </a:prstGeom>
          <a:noFill/>
          <a:ln w="190500">
            <a:solidFill>
              <a:schemeClr val="tx1">
                <a:alpha val="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5204A7C-F285-4ACB-9241-CDEC1CC491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913" y="482600"/>
            <a:ext cx="11225983" cy="5892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 descr="Chart, line chart&#10;&#10;Description automatically generated">
            <a:extLst>
              <a:ext uri="{FF2B5EF4-FFF2-40B4-BE49-F238E27FC236}">
                <a16:creationId xmlns:a16="http://schemas.microsoft.com/office/drawing/2014/main" id="{C0C7F788-B85B-4C1E-9187-5F591CF684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635" y="482600"/>
            <a:ext cx="5055568" cy="5892800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27" name="Picture 26" descr="Diagram&#10;&#10;Description automatically generated">
            <a:extLst>
              <a:ext uri="{FF2B5EF4-FFF2-40B4-BE49-F238E27FC236}">
                <a16:creationId xmlns:a16="http://schemas.microsoft.com/office/drawing/2014/main" id="{BE7C1997-6034-41A9-9244-787A51AFF0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3491" y="482600"/>
            <a:ext cx="6132874" cy="5892800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897822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C56FD3A-4F39-4752-AC00-DB25CCA4E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3347" y="482600"/>
            <a:ext cx="11240496" cy="5892800"/>
          </a:xfrm>
          <a:prstGeom prst="rect">
            <a:avLst/>
          </a:prstGeom>
          <a:noFill/>
          <a:ln w="190500">
            <a:solidFill>
              <a:schemeClr val="tx1">
                <a:alpha val="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72527DF-A25C-46B4-A5D9-BBE2E310A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3347" y="482600"/>
            <a:ext cx="11240496" cy="5892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A5DA532D-68C1-4A40-8965-B36DBBCB1B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9180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6860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C56FD3A-4F39-4752-AC00-DB25CCA4E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3347" y="482600"/>
            <a:ext cx="11240496" cy="5892800"/>
          </a:xfrm>
          <a:prstGeom prst="rect">
            <a:avLst/>
          </a:prstGeom>
          <a:noFill/>
          <a:ln w="190500">
            <a:solidFill>
              <a:schemeClr val="tx1">
                <a:alpha val="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72527DF-A25C-46B4-A5D9-BBE2E310A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3347" y="482600"/>
            <a:ext cx="11240496" cy="5892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08E3364D-4F0D-42C4-939D-AD04D8004F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737" r="1" b="1812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3185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59E137-0718-476D-A3B6-D26450D8A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Multivariant Linear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2E09788-3351-4756-8047-0AB1A61311F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>
                  <a:buClr>
                    <a:srgbClr val="E3E8E2"/>
                  </a:buClr>
                  <a:defRPr/>
                </a:pPr>
                <a:r>
                  <a:rPr kumimoji="0" lang="en-US" sz="2800" b="0" i="0" u="none" strike="noStrike" kern="1200" cap="none" spc="0" normalizeH="0" baseline="0" noProof="0" dirty="0">
                    <a:ln>
                      <a:solidFill>
                        <a:srgbClr val="000000">
                          <a:lumMod val="75000"/>
                          <a:lumOff val="25000"/>
                          <a:alpha val="10000"/>
                        </a:srgbClr>
                      </a:solidFill>
                    </a:ln>
                    <a:solidFill>
                      <a:srgbClr val="E3E8E2"/>
                    </a:solidFill>
                    <a:effectLst>
                      <a:outerShdw blurRad="9525" dist="25400" dir="14640000" algn="tl" rotWithShape="0">
                        <a:srgbClr val="000000">
                          <a:alpha val="30000"/>
                        </a:srgbClr>
                      </a:outerShdw>
                    </a:effectLst>
                    <a:uLnTx/>
                    <a:uFillTx/>
                    <a:latin typeface="Gill Sans MT" panose="02040603050505030304"/>
                    <a:ea typeface="+mn-ea"/>
                    <a:cs typeface="+mn-cs"/>
                  </a:rPr>
                  <a:t>Linear Equation: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800" b="1" i="1" u="none" strike="noStrike" kern="1200" cap="none" spc="0" normalizeH="0" baseline="0" noProof="0">
                            <a:ln>
                              <a:solidFill>
                                <a:srgbClr val="000000">
                                  <a:lumMod val="75000"/>
                                  <a:lumOff val="25000"/>
                                  <a:alpha val="10000"/>
                                </a:srgbClr>
                              </a:solidFill>
                            </a:ln>
                            <a:solidFill>
                              <a:srgbClr val="FFC000"/>
                            </a:solidFill>
                            <a:effectLst>
                              <a:outerShdw blurRad="9525" dist="25400" dir="14640000" algn="tl" rotWithShape="0">
                                <a:srgbClr val="000000">
                                  <a:alpha val="30000"/>
                                </a:srgbClr>
                              </a:outerShdw>
                            </a:effectLst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2800" b="1" i="1" u="none" strike="noStrike" kern="1200" cap="none" spc="0" normalizeH="0" baseline="0" noProof="0">
                            <a:ln>
                              <a:solidFill>
                                <a:srgbClr val="000000">
                                  <a:lumMod val="75000"/>
                                  <a:lumOff val="25000"/>
                                  <a:alpha val="10000"/>
                                </a:srgbClr>
                              </a:solidFill>
                            </a:ln>
                            <a:solidFill>
                              <a:srgbClr val="FFC000"/>
                            </a:solidFill>
                            <a:effectLst>
                              <a:outerShdw blurRad="9525" dist="25400" dir="14640000" algn="tl" rotWithShape="0">
                                <a:srgbClr val="000000">
                                  <a:alpha val="30000"/>
                                </a:srgbClr>
                              </a:outerShdw>
                            </a:effectLst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𝒉</m:t>
                        </m:r>
                      </m:e>
                      <m:sub>
                        <m:r>
                          <a:rPr kumimoji="0" lang="en-US" sz="2800" b="1" i="1" u="none" strike="noStrike" kern="1200" cap="none" spc="0" normalizeH="0" baseline="0" noProof="0">
                            <a:ln>
                              <a:solidFill>
                                <a:srgbClr val="000000">
                                  <a:lumMod val="75000"/>
                                  <a:lumOff val="25000"/>
                                  <a:alpha val="10000"/>
                                </a:srgbClr>
                              </a:solidFill>
                            </a:ln>
                            <a:solidFill>
                              <a:srgbClr val="FFC000"/>
                            </a:solidFill>
                            <a:effectLst>
                              <a:outerShdw blurRad="9525" dist="25400" dir="14640000" algn="tl" rotWithShape="0">
                                <a:srgbClr val="000000">
                                  <a:alpha val="30000"/>
                                </a:srgbClr>
                              </a:outerShdw>
                            </a:effectLst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kumimoji="0" lang="en-US" sz="2800" b="1" i="1" u="none" strike="noStrike" kern="1200" cap="none" spc="0" normalizeH="0" baseline="0" noProof="0">
                            <a:ln>
                              <a:solidFill>
                                <a:srgbClr val="000000">
                                  <a:lumMod val="75000"/>
                                  <a:lumOff val="25000"/>
                                  <a:alpha val="10000"/>
                                </a:srgbClr>
                              </a:solidFill>
                            </a:ln>
                            <a:solidFill>
                              <a:srgbClr val="FFC000"/>
                            </a:solidFill>
                            <a:effectLst>
                              <a:outerShdw blurRad="9525" dist="25400" dir="14640000" algn="tl" rotWithShape="0">
                                <a:srgbClr val="000000">
                                  <a:alpha val="30000"/>
                                </a:srgbClr>
                              </a:outerShdw>
                            </a:effectLst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kumimoji="0" lang="en-US" sz="2800" b="1" i="1" u="none" strike="noStrike" kern="1200" cap="none" spc="0" normalizeH="0" baseline="0" noProof="0" smtClean="0">
                            <a:ln>
                              <a:solidFill>
                                <a:srgbClr val="000000">
                                  <a:lumMod val="75000"/>
                                  <a:lumOff val="25000"/>
                                  <a:alpha val="10000"/>
                                </a:srgbClr>
                              </a:solidFill>
                            </a:ln>
                            <a:solidFill>
                              <a:srgbClr val="FFC000"/>
                            </a:solidFill>
                            <a:effectLst>
                              <a:outerShdw blurRad="9525" dist="25400" dir="14640000" algn="tl" rotWithShape="0">
                                <a:srgbClr val="000000">
                                  <a:alpha val="30000"/>
                                </a:srgbClr>
                              </a:outerShdw>
                            </a:effectLst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𝒙</m:t>
                        </m:r>
                      </m:e>
                    </m:d>
                    <m:r>
                      <a:rPr kumimoji="0" lang="en-US" sz="2800" b="0" i="0" u="none" strike="noStrike" kern="1200" cap="none" spc="0" normalizeH="0" baseline="0" noProof="0" smtClean="0">
                        <a:ln>
                          <a:solidFill>
                            <a:srgbClr val="000000">
                              <a:lumMod val="75000"/>
                              <a:lumOff val="25000"/>
                              <a:alpha val="10000"/>
                            </a:srgbClr>
                          </a:solidFill>
                        </a:ln>
                        <a:solidFill>
                          <a:srgbClr val="FFC000"/>
                        </a:solidFill>
                        <a:effectLst>
                          <a:outerShdw blurRad="9525" dist="25400" dir="14640000" algn="tl" rotWithShape="0">
                            <a:srgbClr val="000000">
                              <a:alpha val="30000"/>
                            </a:srgbClr>
                          </a:outerShdw>
                        </a:effectLst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</m:oMath>
                </a14:m>
                <a:r>
                  <a:rPr kumimoji="0" lang="en-US" sz="2800" b="0" i="0" u="none" strike="noStrike" kern="1200" cap="none" spc="0" normalizeH="0" baseline="0" noProof="0" dirty="0">
                    <a:ln>
                      <a:solidFill>
                        <a:srgbClr val="000000">
                          <a:lumMod val="75000"/>
                          <a:lumOff val="25000"/>
                          <a:alpha val="10000"/>
                        </a:srgbClr>
                      </a:solidFill>
                    </a:ln>
                    <a:solidFill>
                      <a:srgbClr val="E3E8E2"/>
                    </a:solidFill>
                    <a:effectLst>
                      <a:outerShdw blurRad="9525" dist="25400" dir="14640000" algn="tl" rotWithShape="0">
                        <a:srgbClr val="000000">
                          <a:alpha val="30000"/>
                        </a:srgbClr>
                      </a:outerShdw>
                    </a:effectLst>
                    <a:uLnTx/>
                    <a:uFillTx/>
                    <a:latin typeface="Gill Sans MT" panose="02040603050505030304"/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solidFill>
                            <a:srgbClr val="000000">
                              <a:lumMod val="75000"/>
                              <a:lumOff val="25000"/>
                              <a:alpha val="10000"/>
                            </a:srgbClr>
                          </a:solidFill>
                        </a:ln>
                        <a:solidFill>
                          <a:srgbClr val="FFC000"/>
                        </a:solidFill>
                        <a:effectLst>
                          <a:outerShdw blurRad="9525" dist="25400" dir="14640000" algn="tl" rotWithShape="0">
                            <a:srgbClr val="000000">
                              <a:alpha val="30000"/>
                            </a:srgbClr>
                          </a:outerShdw>
                        </a:effectLst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𝒚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solidFill>
                            <a:srgbClr val="000000">
                              <a:lumMod val="75000"/>
                              <a:lumOff val="25000"/>
                              <a:alpha val="10000"/>
                            </a:srgbClr>
                          </a:solidFill>
                        </a:ln>
                        <a:solidFill>
                          <a:srgbClr val="FFC000"/>
                        </a:solidFill>
                        <a:effectLst>
                          <a:outerShdw blurRad="9525" dist="25400" dir="14640000" algn="tl" rotWithShape="0">
                            <a:srgbClr val="000000">
                              <a:alpha val="30000"/>
                            </a:srgbClr>
                          </a:outerShdw>
                        </a:effectLst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sSub>
                      <m:sSubPr>
                        <m:ctrlPr>
                          <a:rPr kumimoji="0" lang="en-US" sz="2800" b="1" i="1" u="none" strike="noStrike" kern="1200" cap="none" spc="0" normalizeH="0" baseline="0" noProof="0">
                            <a:ln>
                              <a:solidFill>
                                <a:srgbClr val="000000">
                                  <a:lumMod val="75000"/>
                                  <a:lumOff val="25000"/>
                                  <a:alpha val="10000"/>
                                </a:srgbClr>
                              </a:solidFill>
                            </a:ln>
                            <a:solidFill>
                              <a:srgbClr val="FFC000"/>
                            </a:solidFill>
                            <a:effectLst>
                              <a:outerShdw blurRad="9525" dist="25400" dir="14640000" algn="tl" rotWithShape="0">
                                <a:srgbClr val="000000">
                                  <a:alpha val="30000"/>
                                </a:srgbClr>
                              </a:outerShdw>
                            </a:effectLst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0" lang="el-GR" sz="2800" b="1" i="1" u="none" strike="noStrike" kern="1200" cap="none" spc="0" normalizeH="0" baseline="0" noProof="0">
                            <a:ln>
                              <a:solidFill>
                                <a:srgbClr val="000000">
                                  <a:lumMod val="75000"/>
                                  <a:lumOff val="25000"/>
                                  <a:alpha val="10000"/>
                                </a:srgbClr>
                              </a:solidFill>
                            </a:ln>
                            <a:solidFill>
                              <a:srgbClr val="FFC000"/>
                            </a:solidFill>
                            <a:effectLst>
                              <a:outerShdw blurRad="9525" dist="25400" dir="14640000" algn="tl" rotWithShape="0">
                                <a:srgbClr val="000000">
                                  <a:alpha val="30000"/>
                                </a:srgbClr>
                              </a:outerShdw>
                            </a:effectLst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ϴ</m:t>
                        </m:r>
                      </m:e>
                      <m:sub>
                        <m:r>
                          <a:rPr kumimoji="0" lang="en-US" sz="2800" b="1" i="1" u="none" strike="noStrike" kern="1200" cap="none" spc="0" normalizeH="0" baseline="0" noProof="0">
                            <a:ln>
                              <a:solidFill>
                                <a:srgbClr val="000000">
                                  <a:lumMod val="75000"/>
                                  <a:lumOff val="25000"/>
                                  <a:alpha val="10000"/>
                                </a:srgbClr>
                              </a:solidFill>
                            </a:ln>
                            <a:solidFill>
                              <a:srgbClr val="FFC000"/>
                            </a:solidFill>
                            <a:effectLst>
                              <a:outerShdw blurRad="9525" dist="25400" dir="14640000" algn="tl" rotWithShape="0">
                                <a:srgbClr val="000000">
                                  <a:alpha val="30000"/>
                                </a:srgbClr>
                              </a:outerShdw>
                            </a:effectLst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𝟎</m:t>
                        </m:r>
                      </m:sub>
                    </m:sSub>
                    <m:r>
                      <a:rPr kumimoji="0" lang="en-US" sz="2800" b="1" i="1" u="none" strike="noStrike" kern="1200" cap="none" spc="0" normalizeH="0" baseline="0" noProof="0" smtClean="0">
                        <a:ln>
                          <a:solidFill>
                            <a:srgbClr val="000000">
                              <a:lumMod val="75000"/>
                              <a:lumOff val="25000"/>
                              <a:alpha val="10000"/>
                            </a:srgbClr>
                          </a:solidFill>
                        </a:ln>
                        <a:solidFill>
                          <a:srgbClr val="FFC000"/>
                        </a:solidFill>
                        <a:effectLst>
                          <a:outerShdw blurRad="9525" dist="25400" dir="14640000" algn="tl" rotWithShape="0">
                            <a:srgbClr val="000000">
                              <a:alpha val="30000"/>
                            </a:srgbClr>
                          </a:outerShdw>
                        </a:effectLst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+</m:t>
                    </m:r>
                  </m:oMath>
                </a14:m>
                <a:r>
                  <a:rPr kumimoji="0" lang="en-US" sz="2800" b="1" i="0" u="none" strike="noStrike" kern="1200" cap="none" spc="0" normalizeH="0" baseline="0" noProof="0" dirty="0">
                    <a:ln>
                      <a:solidFill>
                        <a:srgbClr val="000000">
                          <a:lumMod val="75000"/>
                          <a:lumOff val="25000"/>
                          <a:alpha val="10000"/>
                        </a:srgbClr>
                      </a:solidFill>
                    </a:ln>
                    <a:solidFill>
                      <a:srgbClr val="FFC000"/>
                    </a:solidFill>
                    <a:effectLst>
                      <a:outerShdw blurRad="9525" dist="25400" dir="14640000" algn="tl" rotWithShape="0">
                        <a:srgbClr val="000000">
                          <a:alpha val="30000"/>
                        </a:srgbClr>
                      </a:outerShdw>
                    </a:effectLst>
                    <a:uLnTx/>
                    <a:uFillTx/>
                    <a:latin typeface="Gill Sans MT" panose="02040603050505030304"/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800" b="1" i="1" u="none" strike="noStrike" kern="1200" cap="none" spc="0" normalizeH="0" baseline="0" noProof="0">
                            <a:ln>
                              <a:solidFill>
                                <a:srgbClr val="000000">
                                  <a:lumMod val="75000"/>
                                  <a:lumOff val="25000"/>
                                  <a:alpha val="10000"/>
                                </a:srgbClr>
                              </a:solidFill>
                            </a:ln>
                            <a:solidFill>
                              <a:srgbClr val="FFC000"/>
                            </a:solidFill>
                            <a:effectLst>
                              <a:outerShdw blurRad="9525" dist="25400" dir="14640000" algn="tl" rotWithShape="0">
                                <a:srgbClr val="000000">
                                  <a:alpha val="30000"/>
                                </a:srgbClr>
                              </a:outerShdw>
                            </a:effectLst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0" lang="el-GR" sz="2800" b="1" i="1" u="none" strike="noStrike" kern="1200" cap="none" spc="0" normalizeH="0" baseline="0" noProof="0">
                            <a:ln>
                              <a:solidFill>
                                <a:srgbClr val="000000">
                                  <a:lumMod val="75000"/>
                                  <a:lumOff val="25000"/>
                                  <a:alpha val="10000"/>
                                </a:srgbClr>
                              </a:solidFill>
                            </a:ln>
                            <a:solidFill>
                              <a:srgbClr val="FFC000"/>
                            </a:solidFill>
                            <a:effectLst>
                              <a:outerShdw blurRad="9525" dist="25400" dir="14640000" algn="tl" rotWithShape="0">
                                <a:srgbClr val="000000">
                                  <a:alpha val="30000"/>
                                </a:srgbClr>
                              </a:outerShdw>
                            </a:effectLst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ϴ</m:t>
                        </m:r>
                      </m:e>
                      <m:sub>
                        <m:r>
                          <a:rPr kumimoji="0" lang="en-US" sz="2800" b="1" i="1" u="none" strike="noStrike" kern="1200" cap="none" spc="0" normalizeH="0" baseline="0" noProof="0">
                            <a:ln>
                              <a:solidFill>
                                <a:srgbClr val="000000">
                                  <a:lumMod val="75000"/>
                                  <a:lumOff val="25000"/>
                                  <a:alpha val="10000"/>
                                </a:srgbClr>
                              </a:solidFill>
                            </a:ln>
                            <a:solidFill>
                              <a:srgbClr val="FFC000"/>
                            </a:solidFill>
                            <a:effectLst>
                              <a:outerShdw blurRad="9525" dist="25400" dir="14640000" algn="tl" rotWithShape="0">
                                <a:srgbClr val="000000">
                                  <a:alpha val="30000"/>
                                </a:srgbClr>
                              </a:outerShdw>
                            </a:effectLst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𝟏</m:t>
                        </m:r>
                      </m:sub>
                    </m:sSub>
                    <m:sSub>
                      <m:sSubPr>
                        <m:ctrlPr>
                          <a:rPr lang="en-US" sz="2800" b="1" i="1">
                            <a:ln>
                              <a:solidFill>
                                <a:srgbClr val="000000">
                                  <a:lumMod val="75000"/>
                                  <a:lumOff val="25000"/>
                                  <a:alpha val="10000"/>
                                </a:srgbClr>
                              </a:solidFill>
                            </a:ln>
                            <a:solidFill>
                              <a:srgbClr val="FFC000"/>
                            </a:solidFill>
                            <a:effectLst>
                              <a:outerShdw blurRad="9525" dist="25400" dir="14640000" algn="tl" rotWithShape="0">
                                <a:srgbClr val="000000">
                                  <a:alpha val="30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 smtClean="0">
                            <a:ln>
                              <a:solidFill>
                                <a:srgbClr val="000000">
                                  <a:lumMod val="75000"/>
                                  <a:lumOff val="25000"/>
                                  <a:alpha val="10000"/>
                                </a:srgbClr>
                              </a:solidFill>
                            </a:ln>
                            <a:solidFill>
                              <a:srgbClr val="FFC000"/>
                            </a:solidFill>
                            <a:effectLst>
                              <a:outerShdw blurRad="9525" dist="25400" dir="14640000" algn="tl" rotWithShape="0">
                                <a:srgbClr val="000000">
                                  <a:alpha val="30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800" b="1" i="1">
                            <a:ln>
                              <a:solidFill>
                                <a:srgbClr val="000000">
                                  <a:lumMod val="75000"/>
                                  <a:lumOff val="25000"/>
                                  <a:alpha val="10000"/>
                                </a:srgbClr>
                              </a:solidFill>
                            </a:ln>
                            <a:solidFill>
                              <a:srgbClr val="FFC000"/>
                            </a:solidFill>
                            <a:effectLst>
                              <a:outerShdw blurRad="9525" dist="25400" dir="14640000" algn="tl" rotWithShape="0">
                                <a:srgbClr val="000000">
                                  <a:alpha val="30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kumimoji="0" lang="en-US" sz="2800" b="1" i="1" u="none" strike="noStrike" kern="1200" cap="none" spc="0" normalizeH="0" baseline="0" noProof="0" smtClean="0">
                        <a:ln>
                          <a:solidFill>
                            <a:srgbClr val="000000">
                              <a:lumMod val="75000"/>
                              <a:lumOff val="25000"/>
                              <a:alpha val="10000"/>
                            </a:srgbClr>
                          </a:solidFill>
                        </a:ln>
                        <a:solidFill>
                          <a:srgbClr val="FFC000"/>
                        </a:solidFill>
                        <a:effectLst>
                          <a:outerShdw blurRad="9525" dist="25400" dir="14640000" algn="tl" rotWithShape="0">
                            <a:srgbClr val="000000">
                              <a:alpha val="30000"/>
                            </a:srgbClr>
                          </a:outerShdw>
                        </a:effectLst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+</m:t>
                    </m:r>
                    <m:sSub>
                      <m:sSubPr>
                        <m:ctrlPr>
                          <a:rPr lang="en-US" sz="2800" b="1" i="1">
                            <a:ln>
                              <a:solidFill>
                                <a:srgbClr val="000000">
                                  <a:lumMod val="75000"/>
                                  <a:lumOff val="25000"/>
                                  <a:alpha val="10000"/>
                                </a:srgbClr>
                              </a:solidFill>
                            </a:ln>
                            <a:solidFill>
                              <a:srgbClr val="FFC000"/>
                            </a:solidFill>
                            <a:effectLst>
                              <a:outerShdw blurRad="9525" dist="25400" dir="14640000" algn="tl" rotWithShape="0">
                                <a:srgbClr val="000000">
                                  <a:alpha val="30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800" b="1" i="1">
                            <a:ln>
                              <a:solidFill>
                                <a:srgbClr val="000000">
                                  <a:lumMod val="75000"/>
                                  <a:lumOff val="25000"/>
                                  <a:alpha val="10000"/>
                                </a:srgbClr>
                              </a:solidFill>
                            </a:ln>
                            <a:solidFill>
                              <a:srgbClr val="FFC000"/>
                            </a:solidFill>
                            <a:effectLst>
                              <a:outerShdw blurRad="9525" dist="25400" dir="14640000" algn="tl" rotWithShape="0">
                                <a:srgbClr val="000000">
                                  <a:alpha val="30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sz="2800" b="1" i="1" smtClean="0">
                            <a:ln>
                              <a:solidFill>
                                <a:srgbClr val="000000">
                                  <a:lumMod val="75000"/>
                                  <a:lumOff val="25000"/>
                                  <a:alpha val="10000"/>
                                </a:srgbClr>
                              </a:solidFill>
                            </a:ln>
                            <a:solidFill>
                              <a:srgbClr val="FFC000"/>
                            </a:solidFill>
                            <a:effectLst>
                              <a:outerShdw blurRad="9525" dist="25400" dir="14640000" algn="tl" rotWithShape="0">
                                <a:srgbClr val="000000">
                                  <a:alpha val="30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sSub>
                      <m:sSubPr>
                        <m:ctrlPr>
                          <a:rPr lang="en-US" sz="2800" b="1" i="1">
                            <a:ln>
                              <a:solidFill>
                                <a:srgbClr val="000000">
                                  <a:lumMod val="75000"/>
                                  <a:lumOff val="25000"/>
                                  <a:alpha val="10000"/>
                                </a:srgbClr>
                              </a:solidFill>
                            </a:ln>
                            <a:solidFill>
                              <a:srgbClr val="FFC000"/>
                            </a:solidFill>
                            <a:effectLst>
                              <a:outerShdw blurRad="9525" dist="25400" dir="14640000" algn="tl" rotWithShape="0">
                                <a:srgbClr val="000000">
                                  <a:alpha val="30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>
                            <a:ln>
                              <a:solidFill>
                                <a:srgbClr val="000000">
                                  <a:lumMod val="75000"/>
                                  <a:lumOff val="25000"/>
                                  <a:alpha val="10000"/>
                                </a:srgbClr>
                              </a:solidFill>
                            </a:ln>
                            <a:solidFill>
                              <a:srgbClr val="FFC000"/>
                            </a:solidFill>
                            <a:effectLst>
                              <a:outerShdw blurRad="9525" dist="25400" dir="14640000" algn="tl" rotWithShape="0">
                                <a:srgbClr val="000000">
                                  <a:alpha val="30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800" b="1" i="1" smtClean="0">
                            <a:ln>
                              <a:solidFill>
                                <a:srgbClr val="000000">
                                  <a:lumMod val="75000"/>
                                  <a:lumOff val="25000"/>
                                  <a:alpha val="10000"/>
                                </a:srgbClr>
                              </a:solidFill>
                            </a:ln>
                            <a:solidFill>
                              <a:srgbClr val="FFC000"/>
                            </a:solidFill>
                            <a:effectLst>
                              <a:outerShdw blurRad="9525" dist="25400" dir="14640000" algn="tl" rotWithShape="0">
                                <a:srgbClr val="000000">
                                  <a:alpha val="30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2800" b="1" i="1" smtClean="0">
                        <a:ln>
                          <a:solidFill>
                            <a:srgbClr val="000000">
                              <a:lumMod val="75000"/>
                              <a:lumOff val="25000"/>
                              <a:alpha val="10000"/>
                            </a:srgbClr>
                          </a:solidFill>
                        </a:ln>
                        <a:solidFill>
                          <a:srgbClr val="FFC000"/>
                        </a:solidFill>
                        <a:effectLst>
                          <a:outerShdw blurRad="9525" dist="25400" dir="14640000" algn="tl" rotWithShape="0">
                            <a:srgbClr val="000000">
                              <a:alpha val="30000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US" sz="2800" b="1" i="1">
                            <a:ln>
                              <a:solidFill>
                                <a:srgbClr val="000000">
                                  <a:lumMod val="75000"/>
                                  <a:lumOff val="25000"/>
                                  <a:alpha val="10000"/>
                                </a:srgbClr>
                              </a:solidFill>
                            </a:ln>
                            <a:solidFill>
                              <a:srgbClr val="FFC000"/>
                            </a:solidFill>
                            <a:effectLst>
                              <a:outerShdw blurRad="9525" dist="25400" dir="14640000" algn="tl" rotWithShape="0">
                                <a:srgbClr val="000000">
                                  <a:alpha val="30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800" b="1" i="1">
                            <a:ln>
                              <a:solidFill>
                                <a:srgbClr val="000000">
                                  <a:lumMod val="75000"/>
                                  <a:lumOff val="25000"/>
                                  <a:alpha val="10000"/>
                                </a:srgbClr>
                              </a:solidFill>
                            </a:ln>
                            <a:solidFill>
                              <a:srgbClr val="FFC000"/>
                            </a:solidFill>
                            <a:effectLst>
                              <a:outerShdw blurRad="9525" dist="25400" dir="14640000" algn="tl" rotWithShape="0">
                                <a:srgbClr val="000000">
                                  <a:alpha val="30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sz="2800" b="1" i="1" smtClean="0">
                            <a:ln>
                              <a:solidFill>
                                <a:srgbClr val="000000">
                                  <a:lumMod val="75000"/>
                                  <a:lumOff val="25000"/>
                                  <a:alpha val="10000"/>
                                </a:srgbClr>
                              </a:solidFill>
                            </a:ln>
                            <a:solidFill>
                              <a:srgbClr val="FFC000"/>
                            </a:solidFill>
                            <a:effectLst>
                              <a:outerShdw blurRad="9525" dist="25400" dir="14640000" algn="tl" rotWithShape="0">
                                <a:srgbClr val="000000">
                                  <a:alpha val="30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  <m:sSub>
                      <m:sSubPr>
                        <m:ctrlPr>
                          <a:rPr lang="en-US" sz="2800" b="1" i="1">
                            <a:ln>
                              <a:solidFill>
                                <a:srgbClr val="000000">
                                  <a:lumMod val="75000"/>
                                  <a:lumOff val="25000"/>
                                  <a:alpha val="10000"/>
                                </a:srgbClr>
                              </a:solidFill>
                            </a:ln>
                            <a:solidFill>
                              <a:srgbClr val="FFC000"/>
                            </a:solidFill>
                            <a:effectLst>
                              <a:outerShdw blurRad="9525" dist="25400" dir="14640000" algn="tl" rotWithShape="0">
                                <a:srgbClr val="000000">
                                  <a:alpha val="30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>
                            <a:ln>
                              <a:solidFill>
                                <a:srgbClr val="000000">
                                  <a:lumMod val="75000"/>
                                  <a:lumOff val="25000"/>
                                  <a:alpha val="10000"/>
                                </a:srgbClr>
                              </a:solidFill>
                            </a:ln>
                            <a:solidFill>
                              <a:srgbClr val="FFC000"/>
                            </a:solidFill>
                            <a:effectLst>
                              <a:outerShdw blurRad="9525" dist="25400" dir="14640000" algn="tl" rotWithShape="0">
                                <a:srgbClr val="000000">
                                  <a:alpha val="30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800" b="1" i="1" smtClean="0">
                            <a:ln>
                              <a:solidFill>
                                <a:srgbClr val="000000">
                                  <a:lumMod val="75000"/>
                                  <a:lumOff val="25000"/>
                                  <a:alpha val="10000"/>
                                </a:srgbClr>
                              </a:solidFill>
                            </a:ln>
                            <a:solidFill>
                              <a:srgbClr val="FFC000"/>
                            </a:solidFill>
                            <a:effectLst>
                              <a:outerShdw blurRad="9525" dist="25400" dir="14640000" algn="tl" rotWithShape="0">
                                <a:srgbClr val="000000">
                                  <a:alpha val="30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  <m:r>
                      <a:rPr lang="en-US" sz="2800" b="1" i="1" smtClean="0">
                        <a:ln>
                          <a:solidFill>
                            <a:srgbClr val="000000">
                              <a:lumMod val="75000"/>
                              <a:lumOff val="25000"/>
                              <a:alpha val="10000"/>
                            </a:srgbClr>
                          </a:solidFill>
                        </a:ln>
                        <a:solidFill>
                          <a:srgbClr val="FFC000"/>
                        </a:solidFill>
                        <a:effectLst>
                          <a:outerShdw blurRad="9525" dist="25400" dir="14640000" algn="tl" rotWithShape="0">
                            <a:srgbClr val="000000">
                              <a:alpha val="30000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800" b="1" i="1">
                            <a:ln>
                              <a:solidFill>
                                <a:srgbClr val="000000">
                                  <a:lumMod val="75000"/>
                                  <a:lumOff val="25000"/>
                                  <a:alpha val="10000"/>
                                </a:srgbClr>
                              </a:solidFill>
                            </a:ln>
                            <a:solidFill>
                              <a:srgbClr val="FFC000"/>
                            </a:solidFill>
                            <a:effectLst>
                              <a:outerShdw blurRad="9525" dist="25400" dir="14640000" algn="tl" rotWithShape="0">
                                <a:srgbClr val="000000">
                                  <a:alpha val="30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800" b="1" i="1">
                            <a:ln>
                              <a:solidFill>
                                <a:srgbClr val="000000">
                                  <a:lumMod val="75000"/>
                                  <a:lumOff val="25000"/>
                                  <a:alpha val="10000"/>
                                </a:srgbClr>
                              </a:solidFill>
                            </a:ln>
                            <a:solidFill>
                              <a:srgbClr val="FFC000"/>
                            </a:solidFill>
                            <a:effectLst>
                              <a:outerShdw blurRad="9525" dist="25400" dir="14640000" algn="tl" rotWithShape="0">
                                <a:srgbClr val="000000">
                                  <a:alpha val="30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sz="2800" b="1" i="1">
                            <a:ln>
                              <a:solidFill>
                                <a:srgbClr val="000000">
                                  <a:lumMod val="75000"/>
                                  <a:lumOff val="25000"/>
                                  <a:alpha val="10000"/>
                                </a:srgbClr>
                              </a:solidFill>
                            </a:ln>
                            <a:solidFill>
                              <a:srgbClr val="FFC000"/>
                            </a:solidFill>
                            <a:effectLst>
                              <a:outerShdw blurRad="9525" dist="25400" dir="14640000" algn="tl" rotWithShape="0">
                                <a:srgbClr val="000000">
                                  <a:alpha val="30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sSub>
                      <m:sSubPr>
                        <m:ctrlPr>
                          <a:rPr lang="en-US" sz="2800" b="1" i="1">
                            <a:ln>
                              <a:solidFill>
                                <a:srgbClr val="000000">
                                  <a:lumMod val="75000"/>
                                  <a:lumOff val="25000"/>
                                  <a:alpha val="10000"/>
                                </a:srgbClr>
                              </a:solidFill>
                            </a:ln>
                            <a:solidFill>
                              <a:srgbClr val="FFC000"/>
                            </a:solidFill>
                            <a:effectLst>
                              <a:outerShdw blurRad="9525" dist="25400" dir="14640000" algn="tl" rotWithShape="0">
                                <a:srgbClr val="000000">
                                  <a:alpha val="30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>
                            <a:ln>
                              <a:solidFill>
                                <a:srgbClr val="000000">
                                  <a:lumMod val="75000"/>
                                  <a:lumOff val="25000"/>
                                  <a:alpha val="10000"/>
                                </a:srgbClr>
                              </a:solidFill>
                            </a:ln>
                            <a:solidFill>
                              <a:srgbClr val="FFC000"/>
                            </a:solidFill>
                            <a:effectLst>
                              <a:outerShdw blurRad="9525" dist="25400" dir="14640000" algn="tl" rotWithShape="0">
                                <a:srgbClr val="000000">
                                  <a:alpha val="30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800" b="1" i="1" smtClean="0">
                            <a:ln>
                              <a:solidFill>
                                <a:srgbClr val="000000">
                                  <a:lumMod val="75000"/>
                                  <a:lumOff val="25000"/>
                                  <a:alpha val="10000"/>
                                </a:srgbClr>
                              </a:solidFill>
                            </a:ln>
                            <a:solidFill>
                              <a:srgbClr val="FFC000"/>
                            </a:solidFill>
                            <a:effectLst>
                              <a:outerShdw blurRad="9525" dist="25400" dir="14640000" algn="tl" rotWithShape="0">
                                <a:srgbClr val="000000">
                                  <a:alpha val="30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US" sz="2800" b="1" i="1">
                        <a:ln>
                          <a:solidFill>
                            <a:srgbClr val="000000">
                              <a:lumMod val="75000"/>
                              <a:lumOff val="25000"/>
                              <a:alpha val="10000"/>
                            </a:srgbClr>
                          </a:solidFill>
                        </a:ln>
                        <a:solidFill>
                          <a:srgbClr val="FFC000"/>
                        </a:solidFill>
                        <a:effectLst>
                          <a:outerShdw blurRad="9525" dist="25400" dir="14640000" algn="tl" rotWithShape="0">
                            <a:srgbClr val="000000">
                              <a:alpha val="30000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nor/>
                      </m:rPr>
                      <a:rPr lang="en-US" sz="2800" b="1" dirty="0">
                        <a:ln>
                          <a:solidFill>
                            <a:srgbClr val="000000">
                              <a:lumMod val="75000"/>
                              <a:lumOff val="25000"/>
                              <a:alpha val="10000"/>
                            </a:srgbClr>
                          </a:solidFill>
                        </a:ln>
                        <a:solidFill>
                          <a:srgbClr val="FFC000"/>
                        </a:solidFill>
                        <a:effectLst>
                          <a:outerShdw blurRad="9525" dist="25400" dir="14640000" algn="tl" rotWithShape="0">
                            <a:srgbClr val="000000">
                              <a:alpha val="30000"/>
                            </a:srgbClr>
                          </a:outerShdw>
                        </a:effectLst>
                      </a:rPr>
                      <m:t> </m:t>
                    </m:r>
                    <m:sSub>
                      <m:sSubPr>
                        <m:ctrlPr>
                          <a:rPr lang="en-US" sz="2800" b="1" i="1">
                            <a:ln>
                              <a:solidFill>
                                <a:srgbClr val="000000">
                                  <a:lumMod val="75000"/>
                                  <a:lumOff val="25000"/>
                                  <a:alpha val="10000"/>
                                </a:srgbClr>
                              </a:solidFill>
                            </a:ln>
                            <a:solidFill>
                              <a:srgbClr val="FFC000"/>
                            </a:solidFill>
                            <a:effectLst>
                              <a:outerShdw blurRad="9525" dist="25400" dir="14640000" algn="tl" rotWithShape="0">
                                <a:srgbClr val="000000">
                                  <a:alpha val="30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800" b="1" i="1">
                            <a:ln>
                              <a:solidFill>
                                <a:srgbClr val="000000">
                                  <a:lumMod val="75000"/>
                                  <a:lumOff val="25000"/>
                                  <a:alpha val="10000"/>
                                </a:srgbClr>
                              </a:solidFill>
                            </a:ln>
                            <a:solidFill>
                              <a:srgbClr val="FFC000"/>
                            </a:solidFill>
                            <a:effectLst>
                              <a:outerShdw blurRad="9525" dist="25400" dir="14640000" algn="tl" rotWithShape="0">
                                <a:srgbClr val="000000">
                                  <a:alpha val="30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sz="2800" b="1" i="1">
                            <a:ln>
                              <a:solidFill>
                                <a:srgbClr val="000000">
                                  <a:lumMod val="75000"/>
                                  <a:lumOff val="25000"/>
                                  <a:alpha val="10000"/>
                                </a:srgbClr>
                              </a:solidFill>
                            </a:ln>
                            <a:solidFill>
                              <a:srgbClr val="FFC000"/>
                            </a:solidFill>
                            <a:effectLst>
                              <a:outerShdw blurRad="9525" dist="25400" dir="14640000" algn="tl" rotWithShape="0">
                                <a:srgbClr val="000000">
                                  <a:alpha val="30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sSub>
                      <m:sSubPr>
                        <m:ctrlPr>
                          <a:rPr lang="en-US" sz="2800" b="1" i="1">
                            <a:ln>
                              <a:solidFill>
                                <a:srgbClr val="000000">
                                  <a:lumMod val="75000"/>
                                  <a:lumOff val="25000"/>
                                  <a:alpha val="10000"/>
                                </a:srgbClr>
                              </a:solidFill>
                            </a:ln>
                            <a:solidFill>
                              <a:srgbClr val="FFC000"/>
                            </a:solidFill>
                            <a:effectLst>
                              <a:outerShdw blurRad="9525" dist="25400" dir="14640000" algn="tl" rotWithShape="0">
                                <a:srgbClr val="000000">
                                  <a:alpha val="30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>
                            <a:ln>
                              <a:solidFill>
                                <a:srgbClr val="000000">
                                  <a:lumMod val="75000"/>
                                  <a:lumOff val="25000"/>
                                  <a:alpha val="10000"/>
                                </a:srgbClr>
                              </a:solidFill>
                            </a:ln>
                            <a:solidFill>
                              <a:srgbClr val="FFC000"/>
                            </a:solidFill>
                            <a:effectLst>
                              <a:outerShdw blurRad="9525" dist="25400" dir="14640000" algn="tl" rotWithShape="0">
                                <a:srgbClr val="000000">
                                  <a:alpha val="30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800" b="1" i="1">
                            <a:ln>
                              <a:solidFill>
                                <a:srgbClr val="000000">
                                  <a:lumMod val="75000"/>
                                  <a:lumOff val="25000"/>
                                  <a:alpha val="10000"/>
                                </a:srgbClr>
                              </a:solidFill>
                            </a:ln>
                            <a:solidFill>
                              <a:srgbClr val="FFC000"/>
                            </a:solidFill>
                            <a:effectLst>
                              <a:outerShdw blurRad="9525" dist="25400" dir="14640000" algn="tl" rotWithShape="0">
                                <a:srgbClr val="000000">
                                  <a:alpha val="30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2800" b="1" i="1">
                        <a:ln>
                          <a:solidFill>
                            <a:srgbClr val="000000">
                              <a:lumMod val="75000"/>
                              <a:lumOff val="25000"/>
                              <a:alpha val="10000"/>
                            </a:srgbClr>
                          </a:solidFill>
                        </a:ln>
                        <a:solidFill>
                          <a:srgbClr val="FFC000"/>
                        </a:solidFill>
                        <a:effectLst>
                          <a:outerShdw blurRad="9525" dist="25400" dir="14640000" algn="tl" rotWithShape="0">
                            <a:srgbClr val="000000">
                              <a:alpha val="30000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800" b="1" i="1">
                            <a:ln>
                              <a:solidFill>
                                <a:srgbClr val="000000">
                                  <a:lumMod val="75000"/>
                                  <a:lumOff val="25000"/>
                                  <a:alpha val="10000"/>
                                </a:srgbClr>
                              </a:solidFill>
                            </a:ln>
                            <a:solidFill>
                              <a:srgbClr val="FFC000"/>
                            </a:solidFill>
                            <a:effectLst>
                              <a:outerShdw blurRad="9525" dist="25400" dir="14640000" algn="tl" rotWithShape="0">
                                <a:srgbClr val="000000">
                                  <a:alpha val="30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800" b="1" i="1">
                            <a:ln>
                              <a:solidFill>
                                <a:srgbClr val="000000">
                                  <a:lumMod val="75000"/>
                                  <a:lumOff val="25000"/>
                                  <a:alpha val="10000"/>
                                </a:srgbClr>
                              </a:solidFill>
                            </a:ln>
                            <a:solidFill>
                              <a:srgbClr val="FFC000"/>
                            </a:solidFill>
                            <a:effectLst>
                              <a:outerShdw blurRad="9525" dist="25400" dir="14640000" algn="tl" rotWithShape="0">
                                <a:srgbClr val="000000">
                                  <a:alpha val="30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sz="2800" b="1" i="1">
                            <a:ln>
                              <a:solidFill>
                                <a:srgbClr val="000000">
                                  <a:lumMod val="75000"/>
                                  <a:lumOff val="25000"/>
                                  <a:alpha val="10000"/>
                                </a:srgbClr>
                              </a:solidFill>
                            </a:ln>
                            <a:solidFill>
                              <a:srgbClr val="FFC000"/>
                            </a:solidFill>
                            <a:effectLst>
                              <a:outerShdw blurRad="9525" dist="25400" dir="14640000" algn="tl" rotWithShape="0">
                                <a:srgbClr val="000000">
                                  <a:alpha val="30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sSub>
                      <m:sSubPr>
                        <m:ctrlPr>
                          <a:rPr lang="en-US" sz="2800" b="1" i="1">
                            <a:ln>
                              <a:solidFill>
                                <a:srgbClr val="000000">
                                  <a:lumMod val="75000"/>
                                  <a:lumOff val="25000"/>
                                  <a:alpha val="10000"/>
                                </a:srgbClr>
                              </a:solidFill>
                            </a:ln>
                            <a:solidFill>
                              <a:srgbClr val="FFC000"/>
                            </a:solidFill>
                            <a:effectLst>
                              <a:outerShdw blurRad="9525" dist="25400" dir="14640000" algn="tl" rotWithShape="0">
                                <a:srgbClr val="000000">
                                  <a:alpha val="30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>
                            <a:ln>
                              <a:solidFill>
                                <a:srgbClr val="000000">
                                  <a:lumMod val="75000"/>
                                  <a:lumOff val="25000"/>
                                  <a:alpha val="10000"/>
                                </a:srgbClr>
                              </a:solidFill>
                            </a:ln>
                            <a:solidFill>
                              <a:srgbClr val="FFC000"/>
                            </a:solidFill>
                            <a:effectLst>
                              <a:outerShdw blurRad="9525" dist="25400" dir="14640000" algn="tl" rotWithShape="0">
                                <a:srgbClr val="000000">
                                  <a:alpha val="30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800" b="1" i="1">
                            <a:ln>
                              <a:solidFill>
                                <a:srgbClr val="000000">
                                  <a:lumMod val="75000"/>
                                  <a:lumOff val="25000"/>
                                  <a:alpha val="10000"/>
                                </a:srgbClr>
                              </a:solidFill>
                            </a:ln>
                            <a:solidFill>
                              <a:srgbClr val="FFC000"/>
                            </a:solidFill>
                            <a:effectLst>
                              <a:outerShdw blurRad="9525" dist="25400" dir="14640000" algn="tl" rotWithShape="0">
                                <a:srgbClr val="000000">
                                  <a:alpha val="30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2800" b="1" i="1">
                        <a:ln>
                          <a:solidFill>
                            <a:srgbClr val="000000">
                              <a:lumMod val="75000"/>
                              <a:lumOff val="25000"/>
                              <a:alpha val="10000"/>
                            </a:srgbClr>
                          </a:solidFill>
                        </a:ln>
                        <a:solidFill>
                          <a:srgbClr val="FFC000"/>
                        </a:solidFill>
                        <a:effectLst>
                          <a:outerShdw blurRad="9525" dist="25400" dir="14640000" algn="tl" rotWithShape="0">
                            <a:srgbClr val="000000">
                              <a:alpha val="30000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US" sz="2800" b="1" i="1">
                            <a:ln>
                              <a:solidFill>
                                <a:srgbClr val="000000">
                                  <a:lumMod val="75000"/>
                                  <a:lumOff val="25000"/>
                                  <a:alpha val="10000"/>
                                </a:srgbClr>
                              </a:solidFill>
                            </a:ln>
                            <a:solidFill>
                              <a:srgbClr val="FFC000"/>
                            </a:solidFill>
                            <a:effectLst>
                              <a:outerShdw blurRad="9525" dist="25400" dir="14640000" algn="tl" rotWithShape="0">
                                <a:srgbClr val="000000">
                                  <a:alpha val="30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800" b="1" i="1">
                            <a:ln>
                              <a:solidFill>
                                <a:srgbClr val="000000">
                                  <a:lumMod val="75000"/>
                                  <a:lumOff val="25000"/>
                                  <a:alpha val="10000"/>
                                </a:srgbClr>
                              </a:solidFill>
                            </a:ln>
                            <a:solidFill>
                              <a:srgbClr val="FFC000"/>
                            </a:solidFill>
                            <a:effectLst>
                              <a:outerShdw blurRad="9525" dist="25400" dir="14640000" algn="tl" rotWithShape="0">
                                <a:srgbClr val="000000">
                                  <a:alpha val="30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sz="2800" b="1" i="1">
                            <a:ln>
                              <a:solidFill>
                                <a:srgbClr val="000000">
                                  <a:lumMod val="75000"/>
                                  <a:lumOff val="25000"/>
                                  <a:alpha val="10000"/>
                                </a:srgbClr>
                              </a:solidFill>
                            </a:ln>
                            <a:solidFill>
                              <a:srgbClr val="FFC000"/>
                            </a:solidFill>
                            <a:effectLst>
                              <a:outerShdw blurRad="9525" dist="25400" dir="14640000" algn="tl" rotWithShape="0">
                                <a:srgbClr val="000000">
                                  <a:alpha val="30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  <m:sSub>
                      <m:sSubPr>
                        <m:ctrlPr>
                          <a:rPr lang="en-US" sz="2800" b="1" i="1">
                            <a:ln>
                              <a:solidFill>
                                <a:srgbClr val="000000">
                                  <a:lumMod val="75000"/>
                                  <a:lumOff val="25000"/>
                                  <a:alpha val="10000"/>
                                </a:srgbClr>
                              </a:solidFill>
                            </a:ln>
                            <a:solidFill>
                              <a:srgbClr val="FFC000"/>
                            </a:solidFill>
                            <a:effectLst>
                              <a:outerShdw blurRad="9525" dist="25400" dir="14640000" algn="tl" rotWithShape="0">
                                <a:srgbClr val="000000">
                                  <a:alpha val="30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>
                            <a:ln>
                              <a:solidFill>
                                <a:srgbClr val="000000">
                                  <a:lumMod val="75000"/>
                                  <a:lumOff val="25000"/>
                                  <a:alpha val="10000"/>
                                </a:srgbClr>
                              </a:solidFill>
                            </a:ln>
                            <a:solidFill>
                              <a:srgbClr val="FFC000"/>
                            </a:solidFill>
                            <a:effectLst>
                              <a:outerShdw blurRad="9525" dist="25400" dir="14640000" algn="tl" rotWithShape="0">
                                <a:srgbClr val="000000">
                                  <a:alpha val="30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800" b="1" i="1">
                            <a:ln>
                              <a:solidFill>
                                <a:srgbClr val="000000">
                                  <a:lumMod val="75000"/>
                                  <a:lumOff val="25000"/>
                                  <a:alpha val="10000"/>
                                </a:srgbClr>
                              </a:solidFill>
                            </a:ln>
                            <a:solidFill>
                              <a:srgbClr val="FFC000"/>
                            </a:solidFill>
                            <a:effectLst>
                              <a:outerShdw blurRad="9525" dist="25400" dir="14640000" algn="tl" rotWithShape="0">
                                <a:srgbClr val="000000">
                                  <a:alpha val="30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  <m:r>
                      <a:rPr lang="en-US" sz="2800" b="1" i="1" smtClean="0">
                        <a:ln>
                          <a:solidFill>
                            <a:srgbClr val="000000">
                              <a:lumMod val="75000"/>
                              <a:lumOff val="25000"/>
                              <a:alpha val="10000"/>
                            </a:srgbClr>
                          </a:solidFill>
                        </a:ln>
                        <a:solidFill>
                          <a:srgbClr val="FFC000"/>
                        </a:solidFill>
                        <a:effectLst>
                          <a:outerShdw blurRad="9525" dist="25400" dir="14640000" algn="tl" rotWithShape="0">
                            <a:srgbClr val="000000">
                              <a:alpha val="30000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800" b="1" i="1" smtClean="0">
                            <a:ln>
                              <a:solidFill>
                                <a:srgbClr val="000000">
                                  <a:lumMod val="75000"/>
                                  <a:lumOff val="25000"/>
                                  <a:alpha val="10000"/>
                                </a:srgbClr>
                              </a:solidFill>
                            </a:ln>
                            <a:solidFill>
                              <a:srgbClr val="FFC000"/>
                            </a:solidFill>
                            <a:effectLst>
                              <a:outerShdw blurRad="9525" dist="25400" dir="14640000" algn="tl" rotWithShape="0">
                                <a:srgbClr val="000000">
                                  <a:alpha val="30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sz="2800" b="1" i="1">
                            <a:ln>
                              <a:solidFill>
                                <a:srgbClr val="000000">
                                  <a:lumMod val="75000"/>
                                  <a:lumOff val="25000"/>
                                  <a:alpha val="10000"/>
                                </a:srgbClr>
                              </a:solidFill>
                            </a:ln>
                            <a:solidFill>
                              <a:srgbClr val="FFC000"/>
                            </a:solidFill>
                            <a:effectLst>
                              <a:outerShdw blurRad="9525" dist="25400" dir="14640000" algn="tl" rotWithShape="0">
                                <a:srgbClr val="000000">
                                  <a:alpha val="30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p>
                        <m:r>
                          <a:rPr lang="en-US" sz="2800" b="1" i="1" smtClean="0">
                            <a:ln>
                              <a:solidFill>
                                <a:srgbClr val="000000">
                                  <a:lumMod val="75000"/>
                                  <a:lumOff val="25000"/>
                                  <a:alpha val="10000"/>
                                </a:srgbClr>
                              </a:solidFill>
                            </a:ln>
                            <a:solidFill>
                              <a:srgbClr val="FFC000"/>
                            </a:solidFill>
                            <a:effectLst>
                              <a:outerShdw blurRad="9525" dist="25400" dir="14640000" algn="tl" rotWithShape="0">
                                <a:srgbClr val="000000">
                                  <a:alpha val="30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r>
                      <a:rPr lang="en-US" sz="2800" b="1" i="1" smtClean="0">
                        <a:ln>
                          <a:solidFill>
                            <a:srgbClr val="000000">
                              <a:lumMod val="75000"/>
                              <a:lumOff val="25000"/>
                              <a:alpha val="10000"/>
                            </a:srgbClr>
                          </a:solidFill>
                        </a:ln>
                        <a:solidFill>
                          <a:srgbClr val="FFC000"/>
                        </a:solidFill>
                        <a:effectLst>
                          <a:outerShdw blurRad="9525" dist="25400" dir="14640000" algn="tl" rotWithShape="0">
                            <a:srgbClr val="000000">
                              <a:alpha val="30000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endParaRPr kumimoji="0" lang="en-US" sz="2800" b="0" i="0" u="none" strike="noStrike" kern="1200" cap="none" spc="0" normalizeH="0" baseline="0" noProof="0" dirty="0">
                  <a:ln>
                    <a:solidFill>
                      <a:srgbClr val="000000">
                        <a:lumMod val="75000"/>
                        <a:lumOff val="25000"/>
                        <a:alpha val="10000"/>
                      </a:srgbClr>
                    </a:solidFill>
                  </a:ln>
                  <a:solidFill>
                    <a:srgbClr val="E3E8E2"/>
                  </a:solidFill>
                  <a:effectLst>
                    <a:outerShdw blurRad="9525" dist="25400" dir="14640000" algn="tl" rotWithShape="0">
                      <a:srgbClr val="000000">
                        <a:alpha val="30000"/>
                      </a:srgbClr>
                    </a:outerShdw>
                  </a:effectLst>
                  <a:uLnTx/>
                  <a:uFillTx/>
                  <a:latin typeface="Gill Sans MT" panose="02040603050505030304"/>
                  <a:ea typeface="+mn-ea"/>
                  <a:cs typeface="+mn-cs"/>
                </a:endParaRPr>
              </a:p>
              <a:p>
                <a:pPr marL="342900" marR="0" lvl="0" indent="-306000" algn="l" defTabSz="4572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600"/>
                  </a:spcAft>
                  <a:buClr>
                    <a:srgbClr val="E3E8E2"/>
                  </a:buClr>
                  <a:buSzPct val="70000"/>
                  <a:buFont typeface="Wingdings 2" charset="2"/>
                  <a:buChar char=""/>
                  <a:tabLst/>
                  <a:defRPr/>
                </a:pPr>
                <a:r>
                  <a:rPr kumimoji="0" lang="en-US" sz="2800" b="0" i="0" u="none" strike="noStrike" kern="1200" cap="none" spc="0" normalizeH="0" baseline="0" noProof="0" dirty="0">
                    <a:ln>
                      <a:solidFill>
                        <a:srgbClr val="000000">
                          <a:lumMod val="75000"/>
                          <a:lumOff val="25000"/>
                          <a:alpha val="10000"/>
                        </a:srgbClr>
                      </a:solidFill>
                    </a:ln>
                    <a:solidFill>
                      <a:srgbClr val="E3E8E2"/>
                    </a:solidFill>
                    <a:effectLst>
                      <a:outerShdw blurRad="9525" dist="25400" dir="14640000" algn="tl" rotWithShape="0">
                        <a:srgbClr val="000000">
                          <a:alpha val="30000"/>
                        </a:srgbClr>
                      </a:outerShdw>
                    </a:effectLst>
                    <a:uLnTx/>
                    <a:uFillTx/>
                    <a:latin typeface="Gill Sans MT" panose="02040603050505030304"/>
                    <a:ea typeface="+mn-ea"/>
                    <a:cs typeface="+mn-cs"/>
                  </a:rPr>
                  <a:t>The motive of the linear regression algorithm is to find the best values 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0" lang="el-GR" sz="2800" b="1" i="1" u="none" strike="noStrike" kern="1200" cap="none" spc="0" normalizeH="0" baseline="0" noProof="0" smtClean="0">
                        <a:ln>
                          <a:solidFill>
                            <a:srgbClr val="000000">
                              <a:lumMod val="75000"/>
                              <a:lumOff val="25000"/>
                              <a:alpha val="10000"/>
                            </a:srgbClr>
                          </a:solidFill>
                        </a:ln>
                        <a:solidFill>
                          <a:srgbClr val="FFC000"/>
                        </a:solidFill>
                        <a:effectLst>
                          <a:outerShdw blurRad="9525" dist="25400" dir="14640000" algn="tl" rotWithShape="0">
                            <a:srgbClr val="000000">
                              <a:alpha val="30000"/>
                            </a:srgbClr>
                          </a:outerShdw>
                        </a:effectLst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ϴ</m:t>
                    </m:r>
                  </m:oMath>
                </a14:m>
                <a:r>
                  <a:rPr kumimoji="0" lang="en-US" sz="2800" b="0" i="0" u="none" strike="noStrike" kern="1200" cap="none" spc="0" normalizeH="0" baseline="0" noProof="0" dirty="0">
                    <a:ln>
                      <a:solidFill>
                        <a:srgbClr val="000000">
                          <a:lumMod val="75000"/>
                          <a:lumOff val="25000"/>
                          <a:alpha val="10000"/>
                        </a:srgbClr>
                      </a:solidFill>
                    </a:ln>
                    <a:solidFill>
                      <a:srgbClr val="E3E8E2"/>
                    </a:solidFill>
                    <a:effectLst>
                      <a:outerShdw blurRad="9525" dist="25400" dir="14640000" algn="tl" rotWithShape="0">
                        <a:srgbClr val="000000">
                          <a:alpha val="30000"/>
                        </a:srgbClr>
                      </a:outerShdw>
                    </a:effectLst>
                    <a:uLnTx/>
                    <a:uFillTx/>
                    <a:latin typeface="Gill Sans MT" panose="02040603050505030304"/>
                    <a:ea typeface="+mn-ea"/>
                    <a:cs typeface="+mn-cs"/>
                  </a:rPr>
                  <a:t> </a:t>
                </a:r>
              </a:p>
              <a:p>
                <a:pPr marL="342900" marR="0" lvl="0" indent="-306000" algn="l" defTabSz="4572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600"/>
                  </a:spcAft>
                  <a:buClr>
                    <a:srgbClr val="E3E8E2"/>
                  </a:buClr>
                  <a:buSzPct val="70000"/>
                  <a:buFont typeface="Wingdings 2" charset="2"/>
                  <a:buChar char=""/>
                  <a:tabLst/>
                  <a:defRPr/>
                </a:pPr>
                <a:r>
                  <a:rPr kumimoji="0" lang="en-US" sz="2800" b="0" i="0" u="none" strike="noStrike" kern="1200" cap="none" spc="0" normalizeH="0" baseline="0" noProof="0" dirty="0">
                    <a:ln>
                      <a:solidFill>
                        <a:srgbClr val="000000">
                          <a:lumMod val="75000"/>
                          <a:lumOff val="25000"/>
                          <a:alpha val="10000"/>
                        </a:srgbClr>
                      </a:solidFill>
                    </a:ln>
                    <a:solidFill>
                      <a:srgbClr val="E3E8E2"/>
                    </a:solidFill>
                    <a:effectLst>
                      <a:outerShdw blurRad="9525" dist="25400" dir="14640000" algn="tl" rotWithShape="0">
                        <a:srgbClr val="000000">
                          <a:alpha val="30000"/>
                        </a:srgbClr>
                      </a:outerShdw>
                    </a:effectLst>
                    <a:uLnTx/>
                    <a:uFillTx/>
                    <a:latin typeface="Gill Sans MT" panose="02040603050505030304"/>
                    <a:ea typeface="+mn-ea"/>
                    <a:cs typeface="+mn-cs"/>
                  </a:rPr>
                  <a:t>Cost function: 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solidFill>
                            <a:srgbClr val="000000">
                              <a:lumMod val="75000"/>
                              <a:lumOff val="25000"/>
                              <a:alpha val="10000"/>
                            </a:srgbClr>
                          </a:solidFill>
                        </a:ln>
                        <a:solidFill>
                          <a:srgbClr val="FFC000"/>
                        </a:solidFill>
                        <a:effectLst>
                          <a:outerShdw blurRad="9525" dist="25400" dir="14640000" algn="tl" rotWithShape="0">
                            <a:srgbClr val="000000">
                              <a:alpha val="30000"/>
                            </a:srgbClr>
                          </a:outerShdw>
                        </a:effectLst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𝑱</m:t>
                    </m:r>
                    <m:d>
                      <m:dPr>
                        <m:ctrlPr>
                          <a:rPr kumimoji="0" lang="en-US" sz="2800" b="1" i="1" u="none" strike="noStrike" kern="1200" cap="none" spc="0" normalizeH="0" baseline="0" noProof="0" smtClean="0">
                            <a:ln>
                              <a:solidFill>
                                <a:srgbClr val="000000">
                                  <a:lumMod val="75000"/>
                                  <a:lumOff val="25000"/>
                                  <a:alpha val="10000"/>
                                </a:srgbClr>
                              </a:solidFill>
                            </a:ln>
                            <a:solidFill>
                              <a:srgbClr val="FFC000"/>
                            </a:solidFill>
                            <a:effectLst>
                              <a:outerShdw blurRad="9525" dist="25400" dir="14640000" algn="tl" rotWithShape="0">
                                <a:srgbClr val="000000">
                                  <a:alpha val="30000"/>
                                </a:srgbClr>
                              </a:outerShdw>
                            </a:effectLst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800" b="1" i="1">
                            <a:ln>
                              <a:solidFill>
                                <a:srgbClr val="000000">
                                  <a:lumMod val="75000"/>
                                  <a:lumOff val="25000"/>
                                  <a:alpha val="10000"/>
                                </a:srgbClr>
                              </a:solidFill>
                            </a:ln>
                            <a:solidFill>
                              <a:srgbClr val="FFC000"/>
                            </a:solidFill>
                            <a:effectLst>
                              <a:outerShdw blurRad="9525" dist="25400" dir="14640000" algn="tl" rotWithShape="0">
                                <a:srgbClr val="000000">
                                  <a:alpha val="30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ϴ</m:t>
                        </m:r>
                      </m:e>
                    </m:d>
                    <m:r>
                      <a:rPr kumimoji="0" lang="en-US" sz="2800" b="1" i="1" u="none" strike="noStrike" kern="1200" cap="none" spc="0" normalizeH="0" baseline="0" noProof="0" smtClean="0">
                        <a:ln>
                          <a:solidFill>
                            <a:srgbClr val="000000">
                              <a:lumMod val="75000"/>
                              <a:lumOff val="25000"/>
                              <a:alpha val="10000"/>
                            </a:srgbClr>
                          </a:solidFill>
                        </a:ln>
                        <a:solidFill>
                          <a:srgbClr val="FFC000"/>
                        </a:solidFill>
                        <a:effectLst>
                          <a:outerShdw blurRad="9525" dist="25400" dir="14640000" algn="tl" rotWithShape="0">
                            <a:srgbClr val="000000">
                              <a:alpha val="30000"/>
                            </a:srgbClr>
                          </a:outerShdw>
                        </a:effectLst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f>
                      <m:fPr>
                        <m:ctrlPr>
                          <a:rPr kumimoji="0" lang="en-US" sz="2800" b="1" i="1" u="none" strike="noStrike" kern="1200" cap="none" spc="0" normalizeH="0" baseline="0" noProof="0" smtClean="0">
                            <a:ln>
                              <a:solidFill>
                                <a:srgbClr val="000000">
                                  <a:lumMod val="75000"/>
                                  <a:lumOff val="25000"/>
                                  <a:alpha val="10000"/>
                                </a:srgbClr>
                              </a:solidFill>
                            </a:ln>
                            <a:solidFill>
                              <a:srgbClr val="FFC000"/>
                            </a:solidFill>
                            <a:effectLst>
                              <a:outerShdw blurRad="9525" dist="25400" dir="14640000" algn="tl" rotWithShape="0">
                                <a:srgbClr val="000000">
                                  <a:alpha val="30000"/>
                                </a:srgbClr>
                              </a:outerShdw>
                            </a:effectLst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Pr>
                      <m:num>
                        <m:r>
                          <a:rPr kumimoji="0" lang="en-US" sz="2800" b="1" i="1" u="none" strike="noStrike" kern="1200" cap="none" spc="0" normalizeH="0" baseline="0" noProof="0" smtClean="0">
                            <a:ln>
                              <a:solidFill>
                                <a:srgbClr val="000000">
                                  <a:lumMod val="75000"/>
                                  <a:lumOff val="25000"/>
                                  <a:alpha val="10000"/>
                                </a:srgbClr>
                              </a:solidFill>
                            </a:ln>
                            <a:solidFill>
                              <a:srgbClr val="FFC000"/>
                            </a:solidFill>
                            <a:effectLst>
                              <a:outerShdw blurRad="9525" dist="25400" dir="14640000" algn="tl" rotWithShape="0">
                                <a:srgbClr val="000000">
                                  <a:alpha val="30000"/>
                                </a:srgbClr>
                              </a:outerShdw>
                            </a:effectLst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𝟏</m:t>
                        </m:r>
                      </m:num>
                      <m:den>
                        <m:r>
                          <a:rPr kumimoji="0" lang="en-US" sz="2800" b="1" i="1" u="none" strike="noStrike" kern="1200" cap="none" spc="0" normalizeH="0" baseline="0" noProof="0" smtClean="0">
                            <a:ln>
                              <a:solidFill>
                                <a:srgbClr val="000000">
                                  <a:lumMod val="75000"/>
                                  <a:lumOff val="25000"/>
                                  <a:alpha val="10000"/>
                                </a:srgbClr>
                              </a:solidFill>
                            </a:ln>
                            <a:solidFill>
                              <a:srgbClr val="FFC000"/>
                            </a:solidFill>
                            <a:effectLst>
                              <a:outerShdw blurRad="9525" dist="25400" dir="14640000" algn="tl" rotWithShape="0">
                                <a:srgbClr val="000000">
                                  <a:alpha val="30000"/>
                                </a:srgbClr>
                              </a:outerShdw>
                            </a:effectLst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𝟐</m:t>
                        </m:r>
                        <m:r>
                          <a:rPr kumimoji="0" lang="en-US" sz="2800" b="1" i="1" u="none" strike="noStrike" kern="1200" cap="none" spc="0" normalizeH="0" baseline="0" noProof="0" smtClean="0">
                            <a:ln>
                              <a:solidFill>
                                <a:srgbClr val="000000">
                                  <a:lumMod val="75000"/>
                                  <a:lumOff val="25000"/>
                                  <a:alpha val="10000"/>
                                </a:srgbClr>
                              </a:solidFill>
                            </a:ln>
                            <a:solidFill>
                              <a:srgbClr val="FFC000"/>
                            </a:solidFill>
                            <a:effectLst>
                              <a:outerShdw blurRad="9525" dist="25400" dir="14640000" algn="tl" rotWithShape="0">
                                <a:srgbClr val="000000">
                                  <a:alpha val="30000"/>
                                </a:srgbClr>
                              </a:outerShdw>
                            </a:effectLst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𝒎</m:t>
                        </m:r>
                      </m:den>
                    </m:f>
                    <m:nary>
                      <m:naryPr>
                        <m:chr m:val="∑"/>
                        <m:ctrlPr>
                          <a:rPr kumimoji="0" lang="en-US" sz="2800" b="1" i="1" u="none" strike="noStrike" kern="1200" cap="none" spc="0" normalizeH="0" baseline="0" noProof="0" smtClean="0">
                            <a:ln>
                              <a:solidFill>
                                <a:srgbClr val="000000">
                                  <a:lumMod val="75000"/>
                                  <a:lumOff val="25000"/>
                                  <a:alpha val="10000"/>
                                </a:srgbClr>
                              </a:solidFill>
                            </a:ln>
                            <a:solidFill>
                              <a:srgbClr val="FFC000"/>
                            </a:solidFill>
                            <a:effectLst>
                              <a:outerShdw blurRad="9525" dist="25400" dir="14640000" algn="tl" rotWithShape="0">
                                <a:srgbClr val="000000">
                                  <a:alpha val="30000"/>
                                </a:srgbClr>
                              </a:outerShdw>
                            </a:effectLst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naryPr>
                      <m:sub>
                        <m:r>
                          <a:rPr kumimoji="0" lang="en-US" sz="2800" b="1" i="1" u="none" strike="noStrike" kern="1200" cap="none" spc="0" normalizeH="0" baseline="0" noProof="0" smtClean="0">
                            <a:ln>
                              <a:solidFill>
                                <a:srgbClr val="000000">
                                  <a:lumMod val="75000"/>
                                  <a:lumOff val="25000"/>
                                  <a:alpha val="10000"/>
                                </a:srgbClr>
                              </a:solidFill>
                            </a:ln>
                            <a:solidFill>
                              <a:srgbClr val="FFC000"/>
                            </a:solidFill>
                            <a:effectLst>
                              <a:outerShdw blurRad="9525" dist="25400" dir="14640000" algn="tl" rotWithShape="0">
                                <a:srgbClr val="000000">
                                  <a:alpha val="30000"/>
                                </a:srgbClr>
                              </a:outerShdw>
                            </a:effectLst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𝒊</m:t>
                        </m:r>
                        <m:r>
                          <a:rPr kumimoji="0" lang="en-US" sz="2800" b="1" i="1" u="none" strike="noStrike" kern="1200" cap="none" spc="0" normalizeH="0" baseline="0" noProof="0" smtClean="0">
                            <a:ln>
                              <a:solidFill>
                                <a:srgbClr val="000000">
                                  <a:lumMod val="75000"/>
                                  <a:lumOff val="25000"/>
                                  <a:alpha val="10000"/>
                                </a:srgbClr>
                              </a:solidFill>
                            </a:ln>
                            <a:solidFill>
                              <a:srgbClr val="FFC000"/>
                            </a:solidFill>
                            <a:effectLst>
                              <a:outerShdw blurRad="9525" dist="25400" dir="14640000" algn="tl" rotWithShape="0">
                                <a:srgbClr val="000000">
                                  <a:alpha val="30000"/>
                                </a:srgbClr>
                              </a:outerShdw>
                            </a:effectLst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=</m:t>
                        </m:r>
                        <m:r>
                          <a:rPr kumimoji="0" lang="en-US" sz="2800" b="1" i="1" u="none" strike="noStrike" kern="1200" cap="none" spc="0" normalizeH="0" baseline="0" noProof="0" smtClean="0">
                            <a:ln>
                              <a:solidFill>
                                <a:srgbClr val="000000">
                                  <a:lumMod val="75000"/>
                                  <a:lumOff val="25000"/>
                                  <a:alpha val="10000"/>
                                </a:srgbClr>
                              </a:solidFill>
                            </a:ln>
                            <a:solidFill>
                              <a:srgbClr val="FFC000"/>
                            </a:solidFill>
                            <a:effectLst>
                              <a:outerShdw blurRad="9525" dist="25400" dir="14640000" algn="tl" rotWithShape="0">
                                <a:srgbClr val="000000">
                                  <a:alpha val="30000"/>
                                </a:srgbClr>
                              </a:outerShdw>
                            </a:effectLst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𝟎</m:t>
                        </m:r>
                      </m:sub>
                      <m:sup>
                        <m:r>
                          <a:rPr kumimoji="0" lang="en-US" sz="2800" b="1" i="1" u="none" strike="noStrike" kern="1200" cap="none" spc="0" normalizeH="0" baseline="0" noProof="0" smtClean="0">
                            <a:ln>
                              <a:solidFill>
                                <a:srgbClr val="000000">
                                  <a:lumMod val="75000"/>
                                  <a:lumOff val="25000"/>
                                  <a:alpha val="10000"/>
                                </a:srgbClr>
                              </a:solidFill>
                            </a:ln>
                            <a:solidFill>
                              <a:srgbClr val="FFC000"/>
                            </a:solidFill>
                            <a:effectLst>
                              <a:outerShdw blurRad="9525" dist="25400" dir="14640000" algn="tl" rotWithShape="0">
                                <a:srgbClr val="000000">
                                  <a:alpha val="30000"/>
                                </a:srgbClr>
                              </a:outerShdw>
                            </a:effectLst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𝒎</m:t>
                        </m:r>
                      </m:sup>
                      <m:e>
                        <m:sSup>
                          <m:sSupPr>
                            <m:ctrlPr>
                              <a:rPr kumimoji="0" lang="en-US" sz="2800" b="1" i="1" u="none" strike="noStrike" kern="1200" cap="none" spc="0" normalizeH="0" baseline="0" noProof="0" smtClean="0">
                                <a:ln>
                                  <a:solidFill>
                                    <a:srgbClr val="000000">
                                      <a:lumMod val="75000"/>
                                      <a:lumOff val="25000"/>
                                      <a:alpha val="10000"/>
                                    </a:srgbClr>
                                  </a:solidFill>
                                </a:ln>
                                <a:solidFill>
                                  <a:srgbClr val="FFC000"/>
                                </a:solidFill>
                                <a:effectLst>
                                  <a:outerShdw blurRad="9525" dist="25400" dir="14640000" algn="tl" rotWithShape="0">
                                    <a:srgbClr val="000000">
                                      <a:alpha val="30000"/>
                                    </a:srgbClr>
                                  </a:outerShdw>
                                </a:effectLst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US" sz="2800" b="1" i="1" u="none" strike="noStrike" kern="1200" cap="none" spc="0" normalizeH="0" baseline="0" noProof="0" smtClean="0">
                                <a:ln>
                                  <a:solidFill>
                                    <a:srgbClr val="000000">
                                      <a:lumMod val="75000"/>
                                      <a:lumOff val="25000"/>
                                      <a:alpha val="10000"/>
                                    </a:srgbClr>
                                  </a:solidFill>
                                </a:ln>
                                <a:solidFill>
                                  <a:srgbClr val="FFC000"/>
                                </a:solidFill>
                                <a:effectLst>
                                  <a:outerShdw blurRad="9525" dist="25400" dir="14640000" algn="tl" rotWithShape="0">
                                    <a:srgbClr val="000000">
                                      <a:alpha val="30000"/>
                                    </a:srgbClr>
                                  </a:outerShdw>
                                </a:effectLst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kumimoji="0" lang="en-US" sz="2800" b="1" i="1" u="none" strike="noStrike" kern="1200" cap="none" spc="0" normalizeH="0" baseline="0" noProof="0">
                                    <a:ln>
                                      <a:solidFill>
                                        <a:srgbClr val="000000">
                                          <a:lumMod val="75000"/>
                                          <a:lumOff val="25000"/>
                                          <a:alpha val="10000"/>
                                        </a:srgbClr>
                                      </a:solidFill>
                                    </a:ln>
                                    <a:solidFill>
                                      <a:srgbClr val="FFC000"/>
                                    </a:solidFill>
                                    <a:effectLst>
                                      <a:outerShdw blurRad="9525" dist="25400" dir="14640000" algn="tl" rotWithShape="0">
                                        <a:srgbClr val="000000">
                                          <a:alpha val="30000"/>
                                        </a:srgbClr>
                                      </a:outerShdw>
                                    </a:effectLst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US" sz="2800" b="1" i="1" u="none" strike="noStrike" kern="1200" cap="none" spc="0" normalizeH="0" baseline="0" noProof="0">
                                    <a:ln>
                                      <a:solidFill>
                                        <a:srgbClr val="000000">
                                          <a:lumMod val="75000"/>
                                          <a:lumOff val="25000"/>
                                          <a:alpha val="10000"/>
                                        </a:srgbClr>
                                      </a:solidFill>
                                    </a:ln>
                                    <a:solidFill>
                                      <a:srgbClr val="FFC000"/>
                                    </a:solidFill>
                                    <a:effectLst>
                                      <a:outerShdw blurRad="9525" dist="25400" dir="14640000" algn="tl" rotWithShape="0">
                                        <a:srgbClr val="000000">
                                          <a:alpha val="30000"/>
                                        </a:srgbClr>
                                      </a:outerShdw>
                                    </a:effectLst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𝒉</m:t>
                                </m:r>
                              </m:e>
                              <m:sub>
                                <m:r>
                                  <a:rPr kumimoji="0" lang="en-US" sz="2800" b="1" i="1" u="none" strike="noStrike" kern="1200" cap="none" spc="0" normalizeH="0" baseline="0" noProof="0">
                                    <a:ln>
                                      <a:solidFill>
                                        <a:srgbClr val="000000">
                                          <a:lumMod val="75000"/>
                                          <a:lumOff val="25000"/>
                                          <a:alpha val="10000"/>
                                        </a:srgbClr>
                                      </a:solidFill>
                                    </a:ln>
                                    <a:solidFill>
                                      <a:srgbClr val="FFC000"/>
                                    </a:solidFill>
                                    <a:effectLst>
                                      <a:outerShdw blurRad="9525" dist="25400" dir="14640000" algn="tl" rotWithShape="0">
                                        <a:srgbClr val="000000">
                                          <a:alpha val="30000"/>
                                        </a:srgbClr>
                                      </a:outerShdw>
                                    </a:effectLst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𝜽</m:t>
                                </m:r>
                              </m:sub>
                            </m:sSub>
                            <m:r>
                              <a:rPr kumimoji="0" lang="en-US" sz="2800" b="1" i="1" u="none" strike="noStrike" kern="1200" cap="none" spc="0" normalizeH="0" baseline="0" noProof="0">
                                <a:ln>
                                  <a:solidFill>
                                    <a:srgbClr val="000000">
                                      <a:lumMod val="75000"/>
                                      <a:lumOff val="25000"/>
                                      <a:alpha val="10000"/>
                                    </a:srgbClr>
                                  </a:solidFill>
                                </a:ln>
                                <a:solidFill>
                                  <a:srgbClr val="FFC000"/>
                                </a:solidFill>
                                <a:effectLst>
                                  <a:outerShdw blurRad="9525" dist="25400" dir="14640000" algn="tl" rotWithShape="0">
                                    <a:srgbClr val="000000">
                                      <a:alpha val="30000"/>
                                    </a:srgbClr>
                                  </a:outerShdw>
                                </a:effectLst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kumimoji="0" lang="en-US" sz="2800" b="1" i="1" u="none" strike="noStrike" kern="1200" cap="none" spc="0" normalizeH="0" baseline="0" noProof="0">
                                    <a:ln>
                                      <a:solidFill>
                                        <a:srgbClr val="000000">
                                          <a:lumMod val="75000"/>
                                          <a:lumOff val="25000"/>
                                          <a:alpha val="10000"/>
                                        </a:srgbClr>
                                      </a:solidFill>
                                    </a:ln>
                                    <a:solidFill>
                                      <a:srgbClr val="FFC000"/>
                                    </a:solidFill>
                                    <a:effectLst>
                                      <a:outerShdw blurRad="9525" dist="25400" dir="14640000" algn="tl" rotWithShape="0">
                                        <a:srgbClr val="000000">
                                          <a:alpha val="30000"/>
                                        </a:srgbClr>
                                      </a:outerShdw>
                                    </a:effectLst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pPr>
                              <m:e>
                                <m:r>
                                  <a:rPr kumimoji="0" lang="en-US" sz="2800" b="1" i="1" u="none" strike="noStrike" kern="1200" cap="none" spc="0" normalizeH="0" baseline="0" noProof="0">
                                    <a:ln>
                                      <a:solidFill>
                                        <a:srgbClr val="000000">
                                          <a:lumMod val="75000"/>
                                          <a:lumOff val="25000"/>
                                          <a:alpha val="10000"/>
                                        </a:srgbClr>
                                      </a:solidFill>
                                    </a:ln>
                                    <a:solidFill>
                                      <a:srgbClr val="FFC000"/>
                                    </a:solidFill>
                                    <a:effectLst>
                                      <a:outerShdw blurRad="9525" dist="25400" dir="14640000" algn="tl" rotWithShape="0">
                                        <a:srgbClr val="000000">
                                          <a:alpha val="30000"/>
                                        </a:srgbClr>
                                      </a:outerShdw>
                                    </a:effectLst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𝒙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kumimoji="0" lang="en-US" sz="2800" b="1" i="1" u="none" strike="noStrike" kern="1200" cap="none" spc="0" normalizeH="0" baseline="0" noProof="0">
                                        <a:ln>
                                          <a:solidFill>
                                            <a:srgbClr val="000000">
                                              <a:lumMod val="75000"/>
                                              <a:lumOff val="25000"/>
                                              <a:alpha val="10000"/>
                                            </a:srgbClr>
                                          </a:solidFill>
                                        </a:ln>
                                        <a:solidFill>
                                          <a:srgbClr val="FFC000"/>
                                        </a:solidFill>
                                        <a:effectLst>
                                          <a:outerShdw blurRad="9525" dist="25400" dir="14640000" algn="tl" rotWithShape="0">
                                            <a:srgbClr val="000000">
                                              <a:alpha val="30000"/>
                                            </a:srgbClr>
                                          </a:outerShdw>
                                        </a:effectLst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r>
                                      <a:rPr kumimoji="0" lang="en-US" sz="2800" b="1" i="1" u="none" strike="noStrike" kern="1200" cap="none" spc="0" normalizeH="0" baseline="0" noProof="0">
                                        <a:ln>
                                          <a:solidFill>
                                            <a:srgbClr val="000000">
                                              <a:lumMod val="75000"/>
                                              <a:lumOff val="25000"/>
                                              <a:alpha val="10000"/>
                                            </a:srgbClr>
                                          </a:solidFill>
                                        </a:ln>
                                        <a:solidFill>
                                          <a:srgbClr val="FFC000"/>
                                        </a:solidFill>
                                        <a:effectLst>
                                          <a:outerShdw blurRad="9525" dist="25400" dir="14640000" algn="tl" rotWithShape="0">
                                            <a:srgbClr val="000000">
                                              <a:alpha val="30000"/>
                                            </a:srgbClr>
                                          </a:outerShdw>
                                        </a:effectLst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𝒊</m:t>
                                    </m:r>
                                  </m:e>
                                </m:d>
                              </m:sup>
                            </m:sSup>
                            <m:r>
                              <a:rPr kumimoji="0" lang="en-US" sz="2800" b="1" i="1" u="none" strike="noStrike" kern="1200" cap="none" spc="0" normalizeH="0" baseline="0" noProof="0" smtClean="0">
                                <a:ln>
                                  <a:solidFill>
                                    <a:srgbClr val="000000">
                                      <a:lumMod val="75000"/>
                                      <a:lumOff val="25000"/>
                                      <a:alpha val="10000"/>
                                    </a:srgbClr>
                                  </a:solidFill>
                                </a:ln>
                                <a:solidFill>
                                  <a:srgbClr val="FFC000"/>
                                </a:solidFill>
                                <a:effectLst>
                                  <a:outerShdw blurRad="9525" dist="25400" dir="14640000" algn="tl" rotWithShape="0">
                                    <a:srgbClr val="000000">
                                      <a:alpha val="30000"/>
                                    </a:srgbClr>
                                  </a:outerShdw>
                                </a:effectLst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)</m:t>
                            </m:r>
                            <m:r>
                              <a:rPr kumimoji="0" lang="en-US" sz="2800" b="1" i="1" u="none" strike="noStrike" kern="1200" cap="none" spc="0" normalizeH="0" baseline="0" noProof="0">
                                <a:ln>
                                  <a:solidFill>
                                    <a:srgbClr val="000000">
                                      <a:lumMod val="75000"/>
                                      <a:lumOff val="25000"/>
                                      <a:alpha val="10000"/>
                                    </a:srgbClr>
                                  </a:solidFill>
                                </a:ln>
                                <a:solidFill>
                                  <a:srgbClr val="FFC000"/>
                                </a:solidFill>
                                <a:effectLst>
                                  <a:outerShdw blurRad="9525" dist="25400" dir="14640000" algn="tl" rotWithShape="0">
                                    <a:srgbClr val="000000">
                                      <a:alpha val="30000"/>
                                    </a:srgbClr>
                                  </a:outerShdw>
                                </a:effectLst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kumimoji="0" lang="en-US" sz="2800" b="1" i="1" u="none" strike="noStrike" kern="1200" cap="none" spc="0" normalizeH="0" baseline="0" noProof="0">
                                    <a:ln>
                                      <a:solidFill>
                                        <a:srgbClr val="000000">
                                          <a:lumMod val="75000"/>
                                          <a:lumOff val="25000"/>
                                          <a:alpha val="10000"/>
                                        </a:srgbClr>
                                      </a:solidFill>
                                    </a:ln>
                                    <a:solidFill>
                                      <a:srgbClr val="FFC000"/>
                                    </a:solidFill>
                                    <a:effectLst>
                                      <a:outerShdw blurRad="9525" dist="25400" dir="14640000" algn="tl" rotWithShape="0">
                                        <a:srgbClr val="000000">
                                          <a:alpha val="30000"/>
                                        </a:srgbClr>
                                      </a:outerShdw>
                                    </a:effectLst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pPr>
                              <m:e>
                                <m:r>
                                  <a:rPr kumimoji="0" lang="en-US" sz="2800" b="1" i="1" u="none" strike="noStrike" kern="1200" cap="none" spc="0" normalizeH="0" baseline="0" noProof="0">
                                    <a:ln>
                                      <a:solidFill>
                                        <a:srgbClr val="000000">
                                          <a:lumMod val="75000"/>
                                          <a:lumOff val="25000"/>
                                          <a:alpha val="10000"/>
                                        </a:srgbClr>
                                      </a:solidFill>
                                    </a:ln>
                                    <a:solidFill>
                                      <a:srgbClr val="FFC000"/>
                                    </a:solidFill>
                                    <a:effectLst>
                                      <a:outerShdw blurRad="9525" dist="25400" dir="14640000" algn="tl" rotWithShape="0">
                                        <a:srgbClr val="000000">
                                          <a:alpha val="30000"/>
                                        </a:srgbClr>
                                      </a:outerShdw>
                                    </a:effectLst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𝒚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kumimoji="0" lang="en-US" sz="2800" b="1" i="1" u="none" strike="noStrike" kern="1200" cap="none" spc="0" normalizeH="0" baseline="0" noProof="0">
                                        <a:ln>
                                          <a:solidFill>
                                            <a:srgbClr val="000000">
                                              <a:lumMod val="75000"/>
                                              <a:lumOff val="25000"/>
                                              <a:alpha val="10000"/>
                                            </a:srgbClr>
                                          </a:solidFill>
                                        </a:ln>
                                        <a:solidFill>
                                          <a:srgbClr val="FFC000"/>
                                        </a:solidFill>
                                        <a:effectLst>
                                          <a:outerShdw blurRad="9525" dist="25400" dir="14640000" algn="tl" rotWithShape="0">
                                            <a:srgbClr val="000000">
                                              <a:alpha val="30000"/>
                                            </a:srgbClr>
                                          </a:outerShdw>
                                        </a:effectLst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r>
                                      <a:rPr kumimoji="0" lang="en-US" sz="2800" b="1" i="1" u="none" strike="noStrike" kern="1200" cap="none" spc="0" normalizeH="0" baseline="0" noProof="0">
                                        <a:ln>
                                          <a:solidFill>
                                            <a:srgbClr val="000000">
                                              <a:lumMod val="75000"/>
                                              <a:lumOff val="25000"/>
                                              <a:alpha val="10000"/>
                                            </a:srgbClr>
                                          </a:solidFill>
                                        </a:ln>
                                        <a:solidFill>
                                          <a:srgbClr val="FFC000"/>
                                        </a:solidFill>
                                        <a:effectLst>
                                          <a:outerShdw blurRad="9525" dist="25400" dir="14640000" algn="tl" rotWithShape="0">
                                            <a:srgbClr val="000000">
                                              <a:alpha val="30000"/>
                                            </a:srgbClr>
                                          </a:outerShdw>
                                        </a:effectLst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𝒊</m:t>
                                    </m:r>
                                  </m:e>
                                </m:d>
                              </m:sup>
                            </m:sSup>
                            <m:r>
                              <a:rPr kumimoji="0" lang="en-US" sz="2800" b="1" i="1" u="none" strike="noStrike" kern="1200" cap="none" spc="0" normalizeH="0" baseline="0" noProof="0">
                                <a:ln>
                                  <a:solidFill>
                                    <a:srgbClr val="000000">
                                      <a:lumMod val="75000"/>
                                      <a:lumOff val="25000"/>
                                      <a:alpha val="10000"/>
                                    </a:srgbClr>
                                  </a:solidFill>
                                </a:ln>
                                <a:solidFill>
                                  <a:srgbClr val="FFC000"/>
                                </a:solidFill>
                                <a:effectLst>
                                  <a:outerShdw blurRad="9525" dist="25400" dir="14640000" algn="tl" rotWithShape="0">
                                    <a:srgbClr val="000000">
                                      <a:alpha val="30000"/>
                                    </a:srgbClr>
                                  </a:outerShdw>
                                </a:effectLst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)</m:t>
                            </m:r>
                          </m:e>
                          <m:sup>
                            <m:r>
                              <a:rPr kumimoji="0" lang="en-US" sz="2800" b="1" i="1" u="none" strike="noStrike" kern="1200" cap="none" spc="0" normalizeH="0" baseline="0" noProof="0" smtClean="0">
                                <a:ln>
                                  <a:solidFill>
                                    <a:srgbClr val="000000">
                                      <a:lumMod val="75000"/>
                                      <a:lumOff val="25000"/>
                                      <a:alpha val="10000"/>
                                    </a:srgbClr>
                                  </a:solidFill>
                                </a:ln>
                                <a:solidFill>
                                  <a:srgbClr val="FFC000"/>
                                </a:solidFill>
                                <a:effectLst>
                                  <a:outerShdw blurRad="9525" dist="25400" dir="14640000" algn="tl" rotWithShape="0">
                                    <a:srgbClr val="000000">
                                      <a:alpha val="30000"/>
                                    </a:srgbClr>
                                  </a:outerShdw>
                                </a:effectLst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𝟐</m:t>
                            </m:r>
                          </m:sup>
                        </m:sSup>
                        <m:r>
                          <a:rPr kumimoji="0" lang="en-US" sz="2800" b="1" i="1" u="none" strike="noStrike" kern="1200" cap="none" spc="0" normalizeH="0" baseline="0" noProof="0" smtClean="0">
                            <a:ln>
                              <a:solidFill>
                                <a:srgbClr val="000000">
                                  <a:lumMod val="75000"/>
                                  <a:lumOff val="25000"/>
                                  <a:alpha val="10000"/>
                                </a:srgbClr>
                              </a:solidFill>
                            </a:ln>
                            <a:solidFill>
                              <a:srgbClr val="FFC000"/>
                            </a:solidFill>
                            <a:effectLst>
                              <a:outerShdw blurRad="9525" dist="25400" dir="14640000" algn="tl" rotWithShape="0">
                                <a:srgbClr val="000000">
                                  <a:alpha val="30000"/>
                                </a:srgbClr>
                              </a:outerShdw>
                            </a:effectLst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 </m:t>
                        </m:r>
                      </m:e>
                    </m:nary>
                  </m:oMath>
                </a14:m>
                <a:endParaRPr kumimoji="0" lang="en-US" sz="2800" b="1" i="0" u="none" strike="noStrike" kern="1200" cap="none" spc="0" normalizeH="0" baseline="0" noProof="0" dirty="0">
                  <a:ln>
                    <a:solidFill>
                      <a:srgbClr val="000000">
                        <a:lumMod val="75000"/>
                        <a:lumOff val="25000"/>
                        <a:alpha val="10000"/>
                      </a:srgbClr>
                    </a:solidFill>
                  </a:ln>
                  <a:solidFill>
                    <a:srgbClr val="E3E8E2"/>
                  </a:solidFill>
                  <a:effectLst>
                    <a:outerShdw blurRad="9525" dist="25400" dir="14640000" algn="tl" rotWithShape="0">
                      <a:srgbClr val="000000">
                        <a:alpha val="30000"/>
                      </a:srgbClr>
                    </a:outerShdw>
                  </a:effectLst>
                  <a:uLnTx/>
                  <a:uFillTx/>
                  <a:latin typeface="Gill Sans MT" panose="020406030505050303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2E09788-3351-4756-8047-0AB1A61311F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535235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E70A317-DCED-4E80-AA2D-467D8702E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1C9639-E600-4A51-AC64-3DC62F101E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517" y="1741316"/>
            <a:ext cx="3382832" cy="168768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200" dirty="0"/>
              <a:t>Polynomial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770587-87C8-4C2B-99C4-17BACB18756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-1" y="4334933"/>
                <a:ext cx="4654299" cy="1687684"/>
              </a:xfrm>
            </p:spPr>
            <p:txBody>
              <a:bodyPr vert="horz" lIns="91440" tIns="45720" rIns="91440" bIns="45720" rtlCol="0" anchor="t">
                <a:noAutofit/>
              </a:bodyPr>
              <a:lstStyle/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800" b="1" i="1" strike="noStrike" cap="none" spc="0" normalizeH="0" baseline="0" noProof="0" smtClean="0">
                            <a:solidFill>
                              <a:srgbClr val="FFC000"/>
                            </a:solidFill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sz="2800" b="1" i="1" strike="noStrike" cap="none" spc="0" normalizeH="0" baseline="0" noProof="0">
                            <a:solidFill>
                              <a:srgbClr val="FFC000"/>
                            </a:solidFill>
                            <a:uLnTx/>
                            <a:uFillTx/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kumimoji="0" lang="en-US" sz="2800" b="1" i="1" strike="noStrike" cap="none" spc="0" normalizeH="0" baseline="0" noProof="0">
                            <a:solidFill>
                              <a:srgbClr val="FFC000"/>
                            </a:solidFill>
                            <a:uLnTx/>
                            <a:uFillTx/>
                            <a:latin typeface="Cambria Math" panose="02040503050406030204" pitchFamily="18" charset="0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kumimoji="0" lang="en-US" sz="2800" b="1" i="1" strike="noStrike" cap="none" spc="0" normalizeH="0" baseline="0" noProof="0">
                            <a:solidFill>
                              <a:srgbClr val="FFC000"/>
                            </a:solidFill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0" lang="en-US" sz="2800" b="1" i="1" strike="noStrike" cap="none" spc="0" normalizeH="0" baseline="0" noProof="0">
                            <a:solidFill>
                              <a:srgbClr val="FFC000"/>
                            </a:solidFill>
                            <a:uLnTx/>
                            <a:uFillTx/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kumimoji="0" lang="en-US" sz="2800" b="1" i="1" strike="noStrike" cap="none" spc="0" normalizeH="0" baseline="0" noProof="0">
                        <a:solidFill>
                          <a:srgbClr val="FFC000"/>
                        </a:solidFill>
                        <a:uLnTx/>
                        <a:uFillTx/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kumimoji="0" lang="en-US" sz="2800" b="1" i="1" strike="noStrike" cap="none" spc="0" normalizeH="0" baseline="0" noProof="0" dirty="0">
                    <a:solidFill>
                      <a:srgbClr val="FFC000"/>
                    </a:solidFill>
                    <a:uLnTx/>
                    <a:uFillTx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sz="2800" b="1" i="1" strike="noStrike" cap="none" spc="0" normalizeH="0" baseline="0" noProof="0">
                        <a:solidFill>
                          <a:srgbClr val="FFC000"/>
                        </a:solidFill>
                        <a:uLnTx/>
                        <a:uFillTx/>
                        <a:latin typeface="Cambria Math" panose="02040503050406030204" pitchFamily="18" charset="0"/>
                      </a:rPr>
                      <m:t>𝒚</m:t>
                    </m:r>
                    <m:r>
                      <a:rPr kumimoji="0" lang="en-US" sz="2800" b="1" i="1" strike="noStrike" cap="none" spc="0" normalizeH="0" baseline="0" noProof="0">
                        <a:solidFill>
                          <a:srgbClr val="FFC000"/>
                        </a:solidFill>
                        <a:uLnTx/>
                        <a:uFillTx/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kumimoji="0" lang="en-US" sz="2800" b="1" i="1" strike="noStrike" cap="none" spc="0" normalizeH="0" baseline="0" noProof="0">
                            <a:solidFill>
                              <a:srgbClr val="FFC000"/>
                            </a:solidFill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sz="2800" b="1" i="1" strike="noStrike" cap="none" spc="0" normalizeH="0" baseline="0" noProof="0">
                            <a:solidFill>
                              <a:srgbClr val="FFC000"/>
                            </a:solidFill>
                            <a:uLnTx/>
                            <a:uFillTx/>
                            <a:latin typeface="Cambria Math" panose="02040503050406030204" pitchFamily="18" charset="0"/>
                          </a:rPr>
                          <m:t>𝜭</m:t>
                        </m:r>
                      </m:e>
                      <m:sub>
                        <m:r>
                          <a:rPr kumimoji="0" lang="en-US" sz="2800" b="1" i="1" strike="noStrike" cap="none" spc="0" normalizeH="0" baseline="0" noProof="0">
                            <a:solidFill>
                              <a:srgbClr val="FFC000"/>
                            </a:solidFill>
                            <a:uLnTx/>
                            <a:uFillTx/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kumimoji="0" lang="en-US" sz="2800" b="1" i="1" strike="noStrike" cap="none" spc="0" normalizeH="0" baseline="0" noProof="0">
                        <a:solidFill>
                          <a:srgbClr val="FFC000"/>
                        </a:solidFill>
                        <a:uLnTx/>
                        <a:uFillTx/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kumimoji="0" lang="en-US" sz="2800" b="1" i="1" strike="noStrike" cap="none" spc="0" normalizeH="0" baseline="0" noProof="0" dirty="0">
                    <a:solidFill>
                      <a:srgbClr val="FFC000"/>
                    </a:solidFill>
                    <a:uLnTx/>
                    <a:uFillTx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800" b="1" i="1" strike="noStrike" cap="none" spc="0" normalizeH="0" baseline="0" noProof="0">
                            <a:solidFill>
                              <a:srgbClr val="FFC000"/>
                            </a:solidFill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sz="2800" b="1" i="1" strike="noStrike" cap="none" spc="0" normalizeH="0" baseline="0" noProof="0">
                            <a:solidFill>
                              <a:srgbClr val="FFC000"/>
                            </a:solidFill>
                            <a:uLnTx/>
                            <a:uFillTx/>
                            <a:latin typeface="Cambria Math" panose="02040503050406030204" pitchFamily="18" charset="0"/>
                          </a:rPr>
                          <m:t>𝜭</m:t>
                        </m:r>
                      </m:e>
                      <m:sub>
                        <m:r>
                          <a:rPr kumimoji="0" lang="en-US" sz="2800" b="1" i="1" strike="noStrike" cap="none" spc="0" normalizeH="0" baseline="0" noProof="0">
                            <a:solidFill>
                              <a:srgbClr val="FFC000"/>
                            </a:solidFill>
                            <a:uLnTx/>
                            <a:uFillTx/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kumimoji="0" lang="en-US" sz="2800" b="1" i="1" strike="noStrike" cap="none" spc="0" normalizeH="0" baseline="0" noProof="0">
                        <a:solidFill>
                          <a:srgbClr val="FFC000"/>
                        </a:solidFill>
                        <a:uLnTx/>
                        <a:uFillTx/>
                        <a:latin typeface="Cambria Math" panose="02040503050406030204" pitchFamily="18" charset="0"/>
                      </a:rPr>
                      <m:t>𝒙</m:t>
                    </m:r>
                    <m:r>
                      <a:rPr kumimoji="0" lang="en-US" sz="2800" b="1" i="1" strike="noStrike" cap="none" spc="0" normalizeH="0" baseline="0" noProof="0">
                        <a:solidFill>
                          <a:srgbClr val="FFC000"/>
                        </a:solidFill>
                        <a:uLnTx/>
                        <a:uFillTx/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kumimoji="0" lang="en-US" sz="2800" b="1" i="1" strike="noStrike" cap="none" spc="0" normalizeH="0" baseline="0" noProof="0">
                            <a:solidFill>
                              <a:srgbClr val="FFC000"/>
                            </a:solidFill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sz="2800" b="1" i="1" strike="noStrike" cap="none" spc="0" normalizeH="0" baseline="0" noProof="0">
                            <a:solidFill>
                              <a:srgbClr val="FFC000"/>
                            </a:solidFill>
                            <a:uLnTx/>
                            <a:uFillTx/>
                            <a:latin typeface="Cambria Math" panose="02040503050406030204" pitchFamily="18" charset="0"/>
                          </a:rPr>
                          <m:t>𝜭</m:t>
                        </m:r>
                      </m:e>
                      <m:sub>
                        <m:r>
                          <a:rPr kumimoji="0" lang="en-US" sz="2800" b="1" i="1" strike="noStrike" cap="none" spc="0" normalizeH="0" baseline="0" noProof="0">
                            <a:solidFill>
                              <a:srgbClr val="FFC000"/>
                            </a:solidFill>
                            <a:uLnTx/>
                            <a:uFillTx/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sSup>
                      <m:sSupPr>
                        <m:ctrlPr>
                          <a:rPr kumimoji="0" lang="en-US" sz="2800" b="1" i="1" strike="noStrike" cap="none" spc="0" normalizeH="0" baseline="0" noProof="0">
                            <a:solidFill>
                              <a:srgbClr val="FFC000"/>
                            </a:solidFill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0" lang="en-US" sz="2800" b="1" i="1" strike="noStrike" cap="none" spc="0" normalizeH="0" baseline="0" noProof="0">
                            <a:solidFill>
                              <a:srgbClr val="FFC000"/>
                            </a:solidFill>
                            <a:uLnTx/>
                            <a:uFillTx/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kumimoji="0" lang="en-US" sz="2800" b="1" i="1" strike="noStrike" cap="none" spc="0" normalizeH="0" baseline="0" noProof="0">
                            <a:solidFill>
                              <a:srgbClr val="FFC000"/>
                            </a:solidFill>
                            <a:uLnTx/>
                            <a:uFillTx/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kumimoji="0" lang="en-US" sz="2800" b="1" i="1" strike="noStrike" cap="none" spc="0" normalizeH="0" baseline="0" noProof="0">
                        <a:solidFill>
                          <a:srgbClr val="FFC000"/>
                        </a:solidFill>
                        <a:uLnTx/>
                        <a:uFillTx/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US" sz="2800" b="1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𝜭</m:t>
                        </m:r>
                      </m:e>
                      <m:sub>
                        <m:r>
                          <a:rPr lang="en-US" sz="2800" b="1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  <m:sSup>
                      <m:sSupPr>
                        <m:ctrlPr>
                          <a:rPr lang="en-US" sz="2800" b="1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1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sz="2800" b="1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sup>
                    </m:sSup>
                  </m:oMath>
                </a14:m>
                <a:endParaRPr lang="en-US" sz="2800" b="1" i="1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770587-87C8-4C2B-99C4-17BACB18756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-1" y="4334933"/>
                <a:ext cx="4654299" cy="1687684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A6D87845-294F-40CB-BC48-46455460D2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5671" y="0"/>
            <a:ext cx="753632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hart&#10;&#10;Description automatically generated with medium confidence">
            <a:extLst>
              <a:ext uri="{FF2B5EF4-FFF2-40B4-BE49-F238E27FC236}">
                <a16:creationId xmlns:a16="http://schemas.microsoft.com/office/drawing/2014/main" id="{E547D8C0-9168-4AFC-B1B4-7E7D9A05F7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4315" y="1879583"/>
            <a:ext cx="6197668" cy="3098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3488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AE09A2-442B-4FF0-93B2-EAEDC694F1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Splitting Data</a:t>
            </a: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35A50B91-1D8F-4251-BDDA-FCC0A3420C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799" y="1866900"/>
            <a:ext cx="10353761" cy="4472048"/>
          </a:xfrm>
        </p:spPr>
      </p:pic>
    </p:spTree>
    <p:extLst>
      <p:ext uri="{BB962C8B-B14F-4D97-AF65-F5344CB8AC3E}">
        <p14:creationId xmlns:p14="http://schemas.microsoft.com/office/powerpoint/2010/main" val="4385796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0B07607B-0813-4C06-81E3-A4FB13DBA8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6"/>
            <a:ext cx="10141799" cy="5670113"/>
          </a:xfrm>
          <a:prstGeom prst="rect">
            <a:avLst/>
          </a:prstGeom>
        </p:spPr>
      </p:pic>
      <p:pic>
        <p:nvPicPr>
          <p:cNvPr id="9" name="Content Placeholder 8" descr="Text&#10;&#10;Description automatically generated">
            <a:extLst>
              <a:ext uri="{FF2B5EF4-FFF2-40B4-BE49-F238E27FC236}">
                <a16:creationId xmlns:a16="http://schemas.microsoft.com/office/drawing/2014/main" id="{5A6EDAC4-E86B-43C6-994A-9155423EF1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42" r="1" b="3897"/>
          <a:stretch/>
        </p:blipFill>
        <p:spPr>
          <a:xfrm>
            <a:off x="1509806" y="1064806"/>
            <a:ext cx="9149952" cy="4633350"/>
          </a:xfrm>
          <a:prstGeom prst="rect">
            <a:avLst/>
          </a:prstGeom>
          <a:ln w="50800" cap="rnd">
            <a:noFill/>
          </a:ln>
        </p:spPr>
      </p:pic>
    </p:spTree>
    <p:extLst>
      <p:ext uri="{BB962C8B-B14F-4D97-AF65-F5344CB8AC3E}">
        <p14:creationId xmlns:p14="http://schemas.microsoft.com/office/powerpoint/2010/main" val="31042934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98318E6-69F4-42F4-AB85-F01AA0DAF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9020F4-A999-4394-ACBA-F84B5DC660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6160" y="609599"/>
            <a:ext cx="5978072" cy="1505804"/>
          </a:xfrm>
        </p:spPr>
        <p:txBody>
          <a:bodyPr>
            <a:normAutofit/>
          </a:bodyPr>
          <a:lstStyle/>
          <a:p>
            <a:r>
              <a:rPr lang="en-US" dirty="0"/>
              <a:t>Model Evaluation Techniques</a:t>
            </a:r>
          </a:p>
        </p:txBody>
      </p:sp>
      <p:pic>
        <p:nvPicPr>
          <p:cNvPr id="5" name="Picture 4" descr="White puzzle with one red piece">
            <a:extLst>
              <a:ext uri="{FF2B5EF4-FFF2-40B4-BE49-F238E27FC236}">
                <a16:creationId xmlns:a16="http://schemas.microsoft.com/office/drawing/2014/main" id="{B1BF5908-605E-481D-B8AE-7F9412F58A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053" r="30449"/>
          <a:stretch/>
        </p:blipFill>
        <p:spPr>
          <a:xfrm>
            <a:off x="-10649" y="1"/>
            <a:ext cx="4571649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59DF61F-9058-49C9-8F75-DC501F983B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-10649" y="1"/>
            <a:ext cx="4690532" cy="6858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23C49D-191C-4989-B03E-E37055D843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6160" y="2245895"/>
            <a:ext cx="6724998" cy="4331368"/>
          </a:xfrm>
        </p:spPr>
        <p:txBody>
          <a:bodyPr anchor="ctr">
            <a:normAutofit/>
          </a:bodyPr>
          <a:lstStyle/>
          <a:p>
            <a:pPr algn="justLow"/>
            <a:r>
              <a:rPr lang="en-US" sz="2800" dirty="0"/>
              <a:t>The </a:t>
            </a:r>
            <a:r>
              <a:rPr lang="en-US" sz="2800" b="1" dirty="0">
                <a:solidFill>
                  <a:srgbClr val="FFC000"/>
                </a:solidFill>
              </a:rPr>
              <a:t>train/test/validation </a:t>
            </a:r>
            <a:r>
              <a:rPr lang="en-US" sz="2800" dirty="0"/>
              <a:t>split</a:t>
            </a:r>
          </a:p>
          <a:p>
            <a:pPr algn="justLow"/>
            <a:r>
              <a:rPr lang="en-US" sz="2800" dirty="0"/>
              <a:t> To </a:t>
            </a:r>
            <a:r>
              <a:rPr lang="en-US" sz="2800" b="1" dirty="0">
                <a:solidFill>
                  <a:srgbClr val="FFC000"/>
                </a:solidFill>
              </a:rPr>
              <a:t>evaluate the model while still building </a:t>
            </a:r>
            <a:r>
              <a:rPr lang="en-US" sz="2800" dirty="0"/>
              <a:t>and tuning the model, we create a third subset of the data known as the </a:t>
            </a:r>
            <a:r>
              <a:rPr lang="en-US" sz="2800" b="1" dirty="0">
                <a:solidFill>
                  <a:srgbClr val="FFC000"/>
                </a:solidFill>
              </a:rPr>
              <a:t>validation set</a:t>
            </a:r>
            <a:r>
              <a:rPr lang="en-US" sz="2800" dirty="0"/>
              <a:t>.</a:t>
            </a:r>
          </a:p>
          <a:p>
            <a:pPr algn="justLow"/>
            <a:r>
              <a:rPr lang="en-US" sz="2800" dirty="0"/>
              <a:t>A typical train/test/validation split would be to use </a:t>
            </a:r>
            <a:r>
              <a:rPr lang="en-US" sz="2800" b="1" dirty="0">
                <a:solidFill>
                  <a:srgbClr val="FFC000"/>
                </a:solidFill>
              </a:rPr>
              <a:t>60% of the data for training</a:t>
            </a:r>
            <a:r>
              <a:rPr lang="en-US" sz="2800" dirty="0"/>
              <a:t>, </a:t>
            </a:r>
            <a:r>
              <a:rPr lang="en-US" sz="2800" b="1" dirty="0">
                <a:solidFill>
                  <a:srgbClr val="FFC000"/>
                </a:solidFill>
              </a:rPr>
              <a:t>20% of the data for validation</a:t>
            </a:r>
            <a:r>
              <a:rPr lang="en-US" sz="2800" dirty="0"/>
              <a:t>, and </a:t>
            </a:r>
            <a:r>
              <a:rPr lang="en-US" sz="2800" b="1" dirty="0">
                <a:solidFill>
                  <a:srgbClr val="FFC000"/>
                </a:solidFill>
              </a:rPr>
              <a:t>20% of the data for testing</a:t>
            </a:r>
            <a:r>
              <a:rPr lang="en-US" sz="2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555302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24F7045-1B8B-4422-9330-0BC8BF6065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ED0B3BD-E968-4364-878A-47D3A6AEF0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BAD2AFDB-0B9B-40F7-BC66-C729F1578C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0438" y="643467"/>
            <a:ext cx="9731123" cy="557106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8E5BCBF-E5D0-444B-A584-4A5FF79F9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3347" y="482600"/>
            <a:ext cx="11240496" cy="5892800"/>
          </a:xfrm>
          <a:prstGeom prst="rect">
            <a:avLst/>
          </a:prstGeom>
          <a:noFill/>
          <a:ln w="190500">
            <a:solidFill>
              <a:schemeClr val="tx1">
                <a:alpha val="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482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AD1490FA-160C-4B61-BA2E-DDF454DB40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51" b="833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7089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F89B975C-2036-4055-898C-43557FDB20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7757530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8761467-7640-47B1-90D4-04ADAD632C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738B1503-6FE9-46B4-9354-E943D91B11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805514" y="-2"/>
            <a:ext cx="8386486" cy="6858002"/>
          </a:xfrm>
          <a:custGeom>
            <a:avLst/>
            <a:gdLst>
              <a:gd name="connsiteX0" fmla="*/ 0 w 6088489"/>
              <a:gd name="connsiteY0" fmla="*/ 0 h 6858002"/>
              <a:gd name="connsiteX1" fmla="*/ 3563332 w 6088489"/>
              <a:gd name="connsiteY1" fmla="*/ 0 h 6858002"/>
              <a:gd name="connsiteX2" fmla="*/ 3563332 w 6088489"/>
              <a:gd name="connsiteY2" fmla="*/ 3 h 6858002"/>
              <a:gd name="connsiteX3" fmla="*/ 5842099 w 6088489"/>
              <a:gd name="connsiteY3" fmla="*/ 3 h 6858002"/>
              <a:gd name="connsiteX4" fmla="*/ 5842099 w 6088489"/>
              <a:gd name="connsiteY4" fmla="*/ 4 h 6858002"/>
              <a:gd name="connsiteX5" fmla="*/ 5835346 w 6088489"/>
              <a:gd name="connsiteY5" fmla="*/ 4 h 6858002"/>
              <a:gd name="connsiteX6" fmla="*/ 5841229 w 6088489"/>
              <a:gd name="connsiteY6" fmla="*/ 40466 h 6858002"/>
              <a:gd name="connsiteX7" fmla="*/ 5858543 w 6088489"/>
              <a:gd name="connsiteY7" fmla="*/ 159110 h 6858002"/>
              <a:gd name="connsiteX8" fmla="*/ 5870645 w 6088489"/>
              <a:gd name="connsiteY8" fmla="*/ 245521 h 6858002"/>
              <a:gd name="connsiteX9" fmla="*/ 5883420 w 6088489"/>
              <a:gd name="connsiteY9" fmla="*/ 348391 h 6858002"/>
              <a:gd name="connsiteX10" fmla="*/ 5898716 w 6088489"/>
              <a:gd name="connsiteY10" fmla="*/ 470463 h 6858002"/>
              <a:gd name="connsiteX11" fmla="*/ 5914853 w 6088489"/>
              <a:gd name="connsiteY11" fmla="*/ 605566 h 6858002"/>
              <a:gd name="connsiteX12" fmla="*/ 5931830 w 6088489"/>
              <a:gd name="connsiteY12" fmla="*/ 757813 h 6858002"/>
              <a:gd name="connsiteX13" fmla="*/ 5949815 w 6088489"/>
              <a:gd name="connsiteY13" fmla="*/ 923777 h 6858002"/>
              <a:gd name="connsiteX14" fmla="*/ 5967801 w 6088489"/>
              <a:gd name="connsiteY14" fmla="*/ 1104142 h 6858002"/>
              <a:gd name="connsiteX15" fmla="*/ 5986122 w 6088489"/>
              <a:gd name="connsiteY15" fmla="*/ 1296166 h 6858002"/>
              <a:gd name="connsiteX16" fmla="*/ 6003099 w 6088489"/>
              <a:gd name="connsiteY16" fmla="*/ 1503278 h 6858002"/>
              <a:gd name="connsiteX17" fmla="*/ 6019404 w 6088489"/>
              <a:gd name="connsiteY17" fmla="*/ 1719991 h 6858002"/>
              <a:gd name="connsiteX18" fmla="*/ 6034196 w 6088489"/>
              <a:gd name="connsiteY18" fmla="*/ 1949048 h 6858002"/>
              <a:gd name="connsiteX19" fmla="*/ 6048315 w 6088489"/>
              <a:gd name="connsiteY19" fmla="*/ 2187706 h 6858002"/>
              <a:gd name="connsiteX20" fmla="*/ 6061595 w 6088489"/>
              <a:gd name="connsiteY20" fmla="*/ 2436652 h 6858002"/>
              <a:gd name="connsiteX21" fmla="*/ 6066301 w 6088489"/>
              <a:gd name="connsiteY21" fmla="*/ 2564211 h 6858002"/>
              <a:gd name="connsiteX22" fmla="*/ 6071512 w 6088489"/>
              <a:gd name="connsiteY22" fmla="*/ 2694512 h 6858002"/>
              <a:gd name="connsiteX23" fmla="*/ 6076386 w 6088489"/>
              <a:gd name="connsiteY23" fmla="*/ 2826871 h 6858002"/>
              <a:gd name="connsiteX24" fmla="*/ 6079580 w 6088489"/>
              <a:gd name="connsiteY24" fmla="*/ 2959917 h 6858002"/>
              <a:gd name="connsiteX25" fmla="*/ 6082438 w 6088489"/>
              <a:gd name="connsiteY25" fmla="*/ 3095705 h 6858002"/>
              <a:gd name="connsiteX26" fmla="*/ 6085463 w 6088489"/>
              <a:gd name="connsiteY26" fmla="*/ 3232865 h 6858002"/>
              <a:gd name="connsiteX27" fmla="*/ 6087480 w 6088489"/>
              <a:gd name="connsiteY27" fmla="*/ 3372768 h 6858002"/>
              <a:gd name="connsiteX28" fmla="*/ 6087480 w 6088489"/>
              <a:gd name="connsiteY28" fmla="*/ 3514043 h 6858002"/>
              <a:gd name="connsiteX29" fmla="*/ 6088489 w 6088489"/>
              <a:gd name="connsiteY29" fmla="*/ 3656689 h 6858002"/>
              <a:gd name="connsiteX30" fmla="*/ 6087480 w 6088489"/>
              <a:gd name="connsiteY30" fmla="*/ 3800707 h 6858002"/>
              <a:gd name="connsiteX31" fmla="*/ 6085463 w 6088489"/>
              <a:gd name="connsiteY31" fmla="*/ 3946783 h 6858002"/>
              <a:gd name="connsiteX32" fmla="*/ 6083614 w 6088489"/>
              <a:gd name="connsiteY32" fmla="*/ 4092858 h 6858002"/>
              <a:gd name="connsiteX33" fmla="*/ 6079580 w 6088489"/>
              <a:gd name="connsiteY33" fmla="*/ 4240991 h 6858002"/>
              <a:gd name="connsiteX34" fmla="*/ 6075378 w 6088489"/>
              <a:gd name="connsiteY34" fmla="*/ 4390495 h 6858002"/>
              <a:gd name="connsiteX35" fmla="*/ 6070503 w 6088489"/>
              <a:gd name="connsiteY35" fmla="*/ 4540000 h 6858002"/>
              <a:gd name="connsiteX36" fmla="*/ 6063612 w 6088489"/>
              <a:gd name="connsiteY36" fmla="*/ 4690876 h 6858002"/>
              <a:gd name="connsiteX37" fmla="*/ 6055375 w 6088489"/>
              <a:gd name="connsiteY37" fmla="*/ 4843123 h 6858002"/>
              <a:gd name="connsiteX38" fmla="*/ 6047475 w 6088489"/>
              <a:gd name="connsiteY38" fmla="*/ 4996057 h 6858002"/>
              <a:gd name="connsiteX39" fmla="*/ 6037390 w 6088489"/>
              <a:gd name="connsiteY39" fmla="*/ 5148990 h 6858002"/>
              <a:gd name="connsiteX40" fmla="*/ 6025287 w 6088489"/>
              <a:gd name="connsiteY40" fmla="*/ 5303981 h 6858002"/>
              <a:gd name="connsiteX41" fmla="*/ 6013185 w 6088489"/>
              <a:gd name="connsiteY41" fmla="*/ 5456914 h 6858002"/>
              <a:gd name="connsiteX42" fmla="*/ 5999233 w 6088489"/>
              <a:gd name="connsiteY42" fmla="*/ 5612591 h 6858002"/>
              <a:gd name="connsiteX43" fmla="*/ 5983937 w 6088489"/>
              <a:gd name="connsiteY43" fmla="*/ 5768953 h 6858002"/>
              <a:gd name="connsiteX44" fmla="*/ 5967801 w 6088489"/>
              <a:gd name="connsiteY44" fmla="*/ 5923258 h 6858002"/>
              <a:gd name="connsiteX45" fmla="*/ 5948975 w 6088489"/>
              <a:gd name="connsiteY45" fmla="*/ 6079621 h 6858002"/>
              <a:gd name="connsiteX46" fmla="*/ 5928804 w 6088489"/>
              <a:gd name="connsiteY46" fmla="*/ 6235297 h 6858002"/>
              <a:gd name="connsiteX47" fmla="*/ 5908801 w 6088489"/>
              <a:gd name="connsiteY47" fmla="*/ 6391660 h 6858002"/>
              <a:gd name="connsiteX48" fmla="*/ 5885437 w 6088489"/>
              <a:gd name="connsiteY48" fmla="*/ 6547336 h 6858002"/>
              <a:gd name="connsiteX49" fmla="*/ 5861568 w 6088489"/>
              <a:gd name="connsiteY49" fmla="*/ 6702327 h 6858002"/>
              <a:gd name="connsiteX50" fmla="*/ 5836524 w 6088489"/>
              <a:gd name="connsiteY50" fmla="*/ 6858002 h 6858002"/>
              <a:gd name="connsiteX51" fmla="*/ 3563332 w 6088489"/>
              <a:gd name="connsiteY51" fmla="*/ 6858002 h 6858002"/>
              <a:gd name="connsiteX52" fmla="*/ 1223490 w 6088489"/>
              <a:gd name="connsiteY52" fmla="*/ 6858002 h 6858002"/>
              <a:gd name="connsiteX53" fmla="*/ 0 w 6088489"/>
              <a:gd name="connsiteY53" fmla="*/ 6858002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6088489" h="6858002">
                <a:moveTo>
                  <a:pt x="0" y="0"/>
                </a:moveTo>
                <a:lnTo>
                  <a:pt x="3563332" y="0"/>
                </a:lnTo>
                <a:lnTo>
                  <a:pt x="3563332" y="3"/>
                </a:lnTo>
                <a:lnTo>
                  <a:pt x="5842099" y="3"/>
                </a:lnTo>
                <a:lnTo>
                  <a:pt x="5842099" y="4"/>
                </a:lnTo>
                <a:lnTo>
                  <a:pt x="5835346" y="4"/>
                </a:lnTo>
                <a:lnTo>
                  <a:pt x="5841229" y="40466"/>
                </a:lnTo>
                <a:lnTo>
                  <a:pt x="5858543" y="159110"/>
                </a:lnTo>
                <a:lnTo>
                  <a:pt x="5870645" y="245521"/>
                </a:lnTo>
                <a:lnTo>
                  <a:pt x="5883420" y="348391"/>
                </a:lnTo>
                <a:lnTo>
                  <a:pt x="5898716" y="470463"/>
                </a:lnTo>
                <a:lnTo>
                  <a:pt x="5914853" y="605566"/>
                </a:lnTo>
                <a:lnTo>
                  <a:pt x="5931830" y="757813"/>
                </a:lnTo>
                <a:lnTo>
                  <a:pt x="5949815" y="923777"/>
                </a:lnTo>
                <a:lnTo>
                  <a:pt x="5967801" y="1104142"/>
                </a:lnTo>
                <a:lnTo>
                  <a:pt x="5986122" y="1296166"/>
                </a:lnTo>
                <a:lnTo>
                  <a:pt x="6003099" y="1503278"/>
                </a:lnTo>
                <a:lnTo>
                  <a:pt x="6019404" y="1719991"/>
                </a:lnTo>
                <a:lnTo>
                  <a:pt x="6034196" y="1949048"/>
                </a:lnTo>
                <a:lnTo>
                  <a:pt x="6048315" y="2187706"/>
                </a:lnTo>
                <a:lnTo>
                  <a:pt x="6061595" y="2436652"/>
                </a:lnTo>
                <a:lnTo>
                  <a:pt x="6066301" y="2564211"/>
                </a:lnTo>
                <a:lnTo>
                  <a:pt x="6071512" y="2694512"/>
                </a:lnTo>
                <a:lnTo>
                  <a:pt x="6076386" y="2826871"/>
                </a:lnTo>
                <a:lnTo>
                  <a:pt x="6079580" y="2959917"/>
                </a:lnTo>
                <a:lnTo>
                  <a:pt x="6082438" y="3095705"/>
                </a:lnTo>
                <a:lnTo>
                  <a:pt x="6085463" y="3232865"/>
                </a:lnTo>
                <a:lnTo>
                  <a:pt x="6087480" y="3372768"/>
                </a:lnTo>
                <a:lnTo>
                  <a:pt x="6087480" y="3514043"/>
                </a:lnTo>
                <a:lnTo>
                  <a:pt x="6088489" y="3656689"/>
                </a:lnTo>
                <a:lnTo>
                  <a:pt x="6087480" y="3800707"/>
                </a:lnTo>
                <a:lnTo>
                  <a:pt x="6085463" y="3946783"/>
                </a:lnTo>
                <a:lnTo>
                  <a:pt x="6083614" y="4092858"/>
                </a:lnTo>
                <a:lnTo>
                  <a:pt x="6079580" y="4240991"/>
                </a:lnTo>
                <a:lnTo>
                  <a:pt x="6075378" y="4390495"/>
                </a:lnTo>
                <a:lnTo>
                  <a:pt x="6070503" y="4540000"/>
                </a:lnTo>
                <a:lnTo>
                  <a:pt x="6063612" y="4690876"/>
                </a:lnTo>
                <a:lnTo>
                  <a:pt x="6055375" y="4843123"/>
                </a:lnTo>
                <a:lnTo>
                  <a:pt x="6047475" y="4996057"/>
                </a:lnTo>
                <a:lnTo>
                  <a:pt x="6037390" y="5148990"/>
                </a:lnTo>
                <a:lnTo>
                  <a:pt x="6025287" y="5303981"/>
                </a:lnTo>
                <a:lnTo>
                  <a:pt x="6013185" y="5456914"/>
                </a:lnTo>
                <a:lnTo>
                  <a:pt x="5999233" y="5612591"/>
                </a:lnTo>
                <a:lnTo>
                  <a:pt x="5983937" y="5768953"/>
                </a:lnTo>
                <a:lnTo>
                  <a:pt x="5967801" y="5923258"/>
                </a:lnTo>
                <a:lnTo>
                  <a:pt x="5948975" y="6079621"/>
                </a:lnTo>
                <a:lnTo>
                  <a:pt x="5928804" y="6235297"/>
                </a:lnTo>
                <a:lnTo>
                  <a:pt x="5908801" y="6391660"/>
                </a:lnTo>
                <a:lnTo>
                  <a:pt x="5885437" y="6547336"/>
                </a:lnTo>
                <a:lnTo>
                  <a:pt x="5861568" y="6702327"/>
                </a:lnTo>
                <a:lnTo>
                  <a:pt x="5836524" y="6858002"/>
                </a:lnTo>
                <a:lnTo>
                  <a:pt x="3563332" y="6858002"/>
                </a:lnTo>
                <a:lnTo>
                  <a:pt x="1223490" y="6858002"/>
                </a:lnTo>
                <a:lnTo>
                  <a:pt x="0" y="6858002"/>
                </a:lnTo>
                <a:close/>
              </a:path>
            </a:pathLst>
          </a:custGeom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FB1FE6-CD5D-411B-A7E3-EED862436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4295" y="965196"/>
            <a:ext cx="6197686" cy="1371604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Model Evaluation Techniques (Cont.)</a:t>
            </a:r>
          </a:p>
        </p:txBody>
      </p:sp>
      <p:pic>
        <p:nvPicPr>
          <p:cNvPr id="7" name="Graphic 6" descr="Flowchart">
            <a:extLst>
              <a:ext uri="{FF2B5EF4-FFF2-40B4-BE49-F238E27FC236}">
                <a16:creationId xmlns:a16="http://schemas.microsoft.com/office/drawing/2014/main" id="{58672F04-157A-4A8C-8E28-B0F43187AD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4332" y="2170143"/>
            <a:ext cx="2517715" cy="2517715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D94A30-89E3-4DA2-87D8-506AFFE045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4" y="2617693"/>
            <a:ext cx="7216863" cy="4119991"/>
          </a:xfrm>
        </p:spPr>
        <p:txBody>
          <a:bodyPr>
            <a:normAutofit/>
          </a:bodyPr>
          <a:lstStyle/>
          <a:p>
            <a:pPr algn="justLow"/>
            <a:r>
              <a:rPr lang="en-US" sz="2800" b="1" dirty="0">
                <a:solidFill>
                  <a:srgbClr val="FFC000"/>
                </a:solidFill>
              </a:rPr>
              <a:t>Cross validation </a:t>
            </a:r>
            <a:r>
              <a:rPr lang="en-US" sz="2800" dirty="0"/>
              <a:t>technique</a:t>
            </a:r>
          </a:p>
          <a:p>
            <a:pPr algn="justLow"/>
            <a:r>
              <a:rPr lang="en-US" sz="2800" dirty="0"/>
              <a:t>Cross-validation is a model evaluation technique that can be performed even on a </a:t>
            </a:r>
            <a:r>
              <a:rPr lang="en-US" sz="2800" b="1" dirty="0">
                <a:solidFill>
                  <a:srgbClr val="FFC000"/>
                </a:solidFill>
              </a:rPr>
              <a:t>limited dataset</a:t>
            </a:r>
            <a:r>
              <a:rPr lang="en-US" sz="2800" b="1" dirty="0"/>
              <a:t>. </a:t>
            </a:r>
          </a:p>
          <a:p>
            <a:pPr algn="justLow"/>
            <a:r>
              <a:rPr lang="en-US" sz="2800" dirty="0"/>
              <a:t>The training set is </a:t>
            </a:r>
            <a:r>
              <a:rPr lang="en-US" sz="2800" b="1" dirty="0">
                <a:solidFill>
                  <a:srgbClr val="FFC000"/>
                </a:solidFill>
              </a:rPr>
              <a:t>divided into small subsets</a:t>
            </a:r>
            <a:r>
              <a:rPr lang="en-US" sz="2800" dirty="0"/>
              <a:t>, and the model is trained and validated on each of these samples.</a:t>
            </a:r>
          </a:p>
          <a:p>
            <a:pPr algn="justLow"/>
            <a:r>
              <a:rPr lang="en-US" sz="2800" dirty="0"/>
              <a:t>k-fold, Leave-one-out.</a:t>
            </a:r>
          </a:p>
          <a:p>
            <a:pPr algn="justLow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3633995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&#10;&#10;Description automatically generated">
            <a:extLst>
              <a:ext uri="{FF2B5EF4-FFF2-40B4-BE49-F238E27FC236}">
                <a16:creationId xmlns:a16="http://schemas.microsoft.com/office/drawing/2014/main" id="{49C80B58-3CCC-425F-9602-08CB296642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17" b="516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4413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68EA09D9-99BF-4799-8BCF-89A1AD9D02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3917"/>
            <a:ext cx="12192000" cy="6921917"/>
          </a:xfrm>
        </p:spPr>
      </p:pic>
    </p:spTree>
    <p:extLst>
      <p:ext uri="{BB962C8B-B14F-4D97-AF65-F5344CB8AC3E}">
        <p14:creationId xmlns:p14="http://schemas.microsoft.com/office/powerpoint/2010/main" val="22623601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CEDBF4-E73C-4C7B-A23B-7C954EA2D2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Evaluation Techniques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B092D-31B4-4BB5-BA89-1F28310C95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76450"/>
            <a:ext cx="10353762" cy="4436645"/>
          </a:xfrm>
        </p:spPr>
        <p:txBody>
          <a:bodyPr>
            <a:normAutofit/>
          </a:bodyPr>
          <a:lstStyle/>
          <a:p>
            <a:r>
              <a:rPr lang="en-US" sz="2800" dirty="0"/>
              <a:t>Mean Absolute Error(MAE)</a:t>
            </a:r>
          </a:p>
          <a:p>
            <a:endParaRPr lang="en-US" sz="2800" dirty="0"/>
          </a:p>
          <a:p>
            <a:r>
              <a:rPr lang="en-US" sz="2800" dirty="0"/>
              <a:t>Root Mean Square  Error(RMSE)</a:t>
            </a:r>
          </a:p>
          <a:p>
            <a:endParaRPr lang="en-US" sz="2800" dirty="0"/>
          </a:p>
          <a:p>
            <a:r>
              <a:rPr lang="en-US" sz="2800" dirty="0"/>
              <a:t>Coefficient of determination or R2</a:t>
            </a:r>
          </a:p>
          <a:p>
            <a:endParaRPr lang="en-US" sz="2800" dirty="0"/>
          </a:p>
          <a:p>
            <a:r>
              <a:rPr lang="en-US" sz="2800" dirty="0"/>
              <a:t>Adjusted R2</a:t>
            </a:r>
          </a:p>
        </p:txBody>
      </p:sp>
    </p:spTree>
    <p:extLst>
      <p:ext uri="{BB962C8B-B14F-4D97-AF65-F5344CB8AC3E}">
        <p14:creationId xmlns:p14="http://schemas.microsoft.com/office/powerpoint/2010/main" val="23786890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F386A46-9466-4757-9DA5-C88579FF26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30" b="1197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2958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E70A317-DCED-4E80-AA2D-467D8702E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78F88B-048F-46E2-AC4F-86D0484B3C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114" y="626835"/>
            <a:ext cx="3795444" cy="349954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200" dirty="0"/>
              <a:t>Learning Curves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6D87845-294F-40CB-BC48-46455460D2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5671" y="0"/>
            <a:ext cx="753632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3D233B96-6170-4B68-B9B7-4E5698E177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5671" y="176463"/>
            <a:ext cx="7536329" cy="6516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4488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1E70A317-DCED-4E80-AA2D-467D8702E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78F88B-048F-46E2-AC4F-86D0484B3C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137" y="835383"/>
            <a:ext cx="3811486" cy="349954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200" dirty="0"/>
              <a:t>Learning Curves (Cont.)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6D87845-294F-40CB-BC48-46455460D2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5671" y="0"/>
            <a:ext cx="753632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6" descr="Diagram&#10;&#10;Description automatically generated">
            <a:extLst>
              <a:ext uri="{FF2B5EF4-FFF2-40B4-BE49-F238E27FC236}">
                <a16:creationId xmlns:a16="http://schemas.microsoft.com/office/drawing/2014/main" id="{86723913-BF91-49F9-86BA-31B5975688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6481" y="0"/>
            <a:ext cx="73286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10814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chart&#10;&#10;Description automatically generated">
            <a:extLst>
              <a:ext uri="{FF2B5EF4-FFF2-40B4-BE49-F238E27FC236}">
                <a16:creationId xmlns:a16="http://schemas.microsoft.com/office/drawing/2014/main" id="{0ED2BFFE-7C45-46DB-864B-EC03660D72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7999"/>
          </a:xfrm>
        </p:spPr>
      </p:pic>
    </p:spTree>
    <p:extLst>
      <p:ext uri="{BB962C8B-B14F-4D97-AF65-F5344CB8AC3E}">
        <p14:creationId xmlns:p14="http://schemas.microsoft.com/office/powerpoint/2010/main" val="10876626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5CB840F-8E41-4CA5-B79B-25CC80AD2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425E86-6C7E-4409-9CED-F720B5E87D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3920" y="651501"/>
            <a:ext cx="5827362" cy="1370605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What is Machine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FE0880-A295-4CA7-B092-4CCE57E83F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3920" y="2255188"/>
            <a:ext cx="5394014" cy="3544046"/>
          </a:xfrm>
        </p:spPr>
        <p:txBody>
          <a:bodyPr>
            <a:noAutofit/>
          </a:bodyPr>
          <a:lstStyle/>
          <a:p>
            <a:pPr algn="justLow"/>
            <a:r>
              <a:rPr lang="en-US" sz="2800" b="1" dirty="0">
                <a:solidFill>
                  <a:srgbClr val="FFC000"/>
                </a:solidFill>
              </a:rPr>
              <a:t>Machine learning </a:t>
            </a:r>
            <a:r>
              <a:rPr lang="en-US" sz="2800" dirty="0"/>
              <a:t>is a subset of AI that enables a machine to automatically </a:t>
            </a:r>
            <a:r>
              <a:rPr lang="en-US" sz="2800" b="1" dirty="0">
                <a:solidFill>
                  <a:srgbClr val="FFC000"/>
                </a:solidFill>
              </a:rPr>
              <a:t>learn from data</a:t>
            </a:r>
            <a:r>
              <a:rPr lang="en-US" sz="2800" dirty="0"/>
              <a:t>, improve performance from </a:t>
            </a:r>
            <a:r>
              <a:rPr lang="en-US" sz="2800" b="1" dirty="0">
                <a:solidFill>
                  <a:srgbClr val="FFC000"/>
                </a:solidFill>
              </a:rPr>
              <a:t>experiences</a:t>
            </a:r>
            <a:r>
              <a:rPr lang="en-US" sz="2800" dirty="0"/>
              <a:t>, and </a:t>
            </a:r>
            <a:r>
              <a:rPr lang="en-US" sz="2800" b="1" dirty="0">
                <a:solidFill>
                  <a:srgbClr val="FFC000"/>
                </a:solidFill>
              </a:rPr>
              <a:t>predict</a:t>
            </a:r>
            <a:r>
              <a:rPr lang="en-US" sz="2800" dirty="0"/>
              <a:t> things </a:t>
            </a:r>
            <a:r>
              <a:rPr lang="en-US" sz="2800" b="1" dirty="0">
                <a:solidFill>
                  <a:srgbClr val="FFC000"/>
                </a:solidFill>
              </a:rPr>
              <a:t>without</a:t>
            </a:r>
            <a:r>
              <a:rPr lang="en-US" sz="2800" dirty="0"/>
              <a:t> being </a:t>
            </a:r>
            <a:r>
              <a:rPr lang="en-US" sz="2800" b="1" dirty="0">
                <a:solidFill>
                  <a:srgbClr val="FFC000"/>
                </a:solidFill>
              </a:rPr>
              <a:t>explicitly programmed</a:t>
            </a:r>
            <a:r>
              <a:rPr lang="en-US" sz="2800" dirty="0"/>
              <a:t>.</a:t>
            </a:r>
          </a:p>
        </p:txBody>
      </p:sp>
      <p:pic>
        <p:nvPicPr>
          <p:cNvPr id="7" name="Graphic 6" descr="Robot">
            <a:extLst>
              <a:ext uri="{FF2B5EF4-FFF2-40B4-BE49-F238E27FC236}">
                <a16:creationId xmlns:a16="http://schemas.microsoft.com/office/drawing/2014/main" id="{04E8B605-AB1C-4756-B2A8-D800359BB0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07774" y="651501"/>
            <a:ext cx="5147733" cy="514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4633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Diagram, line chart&#10;&#10;Description automatically generated">
            <a:extLst>
              <a:ext uri="{FF2B5EF4-FFF2-40B4-BE49-F238E27FC236}">
                <a16:creationId xmlns:a16="http://schemas.microsoft.com/office/drawing/2014/main" id="{AF875365-FBD9-4171-9CE1-728E006584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66211391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A6C2C86-63BF-47D5-AA3F-905111A238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02CA86-9C87-4691-91F2-1BE9443564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8" y="1115568"/>
            <a:ext cx="4121601" cy="4626864"/>
          </a:xfrm>
        </p:spPr>
        <p:txBody>
          <a:bodyPr>
            <a:normAutofit/>
          </a:bodyPr>
          <a:lstStyle/>
          <a:p>
            <a:r>
              <a:rPr lang="en-US" sz="3600" dirty="0"/>
              <a:t> The General Outline of the Machine Learning Pipeline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25A0768-3044-4AA9-A889-D2CAA68C51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605" y="2057400"/>
            <a:ext cx="0" cy="274320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4C3FC7-A21D-46CF-A2C2-B7A2802601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7582" y="182590"/>
            <a:ext cx="7004390" cy="6492820"/>
          </a:xfrm>
        </p:spPr>
        <p:txBody>
          <a:bodyPr anchor="ctr">
            <a:normAutofit/>
          </a:bodyPr>
          <a:lstStyle/>
          <a:p>
            <a:pPr marL="551250" indent="-514350" algn="justLow">
              <a:buFont typeface="+mj-lt"/>
              <a:buAutoNum type="arabicPeriod"/>
            </a:pPr>
            <a:r>
              <a:rPr lang="en-US" sz="2800" dirty="0"/>
              <a:t>Data cleaning and formatting</a:t>
            </a:r>
          </a:p>
          <a:p>
            <a:pPr marL="551250" indent="-514350" algn="justLow">
              <a:buFont typeface="+mj-lt"/>
              <a:buAutoNum type="arabicPeriod"/>
            </a:pPr>
            <a:r>
              <a:rPr lang="en-US" sz="2800" dirty="0"/>
              <a:t>Exploratory data analysis</a:t>
            </a:r>
          </a:p>
          <a:p>
            <a:pPr marL="551250" indent="-514350" algn="justLow">
              <a:buFont typeface="+mj-lt"/>
              <a:buAutoNum type="arabicPeriod"/>
            </a:pPr>
            <a:r>
              <a:rPr lang="en-US" sz="2800" dirty="0"/>
              <a:t>Feature engineering and selection</a:t>
            </a:r>
          </a:p>
          <a:p>
            <a:pPr marL="551250" indent="-514350" algn="justLow">
              <a:buFont typeface="+mj-lt"/>
              <a:buAutoNum type="arabicPeriod"/>
            </a:pPr>
            <a:r>
              <a:rPr lang="en-US" sz="2800" dirty="0"/>
              <a:t>Compare several machine learning models on a performance metric</a:t>
            </a:r>
          </a:p>
          <a:p>
            <a:pPr marL="551250" indent="-514350" algn="justLow">
              <a:buFont typeface="+mj-lt"/>
              <a:buAutoNum type="arabicPeriod"/>
            </a:pPr>
            <a:r>
              <a:rPr lang="en-US" sz="2800" dirty="0"/>
              <a:t>Perform hyperparameter tuning on the best model to optimize it for the problem</a:t>
            </a:r>
          </a:p>
          <a:p>
            <a:pPr marL="551250" indent="-514350" algn="justLow">
              <a:buFont typeface="+mj-lt"/>
              <a:buAutoNum type="arabicPeriod"/>
            </a:pPr>
            <a:r>
              <a:rPr lang="en-US" sz="2800" dirty="0"/>
              <a:t>Evaluate the best model on the testing set</a:t>
            </a:r>
          </a:p>
          <a:p>
            <a:pPr marL="551250" indent="-514350" algn="justLow">
              <a:buFont typeface="+mj-lt"/>
              <a:buAutoNum type="arabicPeriod"/>
            </a:pPr>
            <a:r>
              <a:rPr lang="en-US" sz="2800" dirty="0"/>
              <a:t>Interpret the model results to the extent possible</a:t>
            </a:r>
          </a:p>
          <a:p>
            <a:pPr marL="551250" indent="-514350" algn="justLow">
              <a:buFont typeface="+mj-lt"/>
              <a:buAutoNum type="arabicPeriod"/>
            </a:pPr>
            <a:r>
              <a:rPr lang="en-US" sz="2800" dirty="0"/>
              <a:t>Draw conclusions and write a well-documented report</a:t>
            </a:r>
          </a:p>
        </p:txBody>
      </p:sp>
    </p:spTree>
    <p:extLst>
      <p:ext uri="{BB962C8B-B14F-4D97-AF65-F5344CB8AC3E}">
        <p14:creationId xmlns:p14="http://schemas.microsoft.com/office/powerpoint/2010/main" val="22816897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E70A317-DCED-4E80-AA2D-467D8702E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4F557D-4D53-4A2A-9BC9-05011BB800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379" y="835383"/>
            <a:ext cx="4100244" cy="349954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200" dirty="0"/>
              <a:t>Machine Learning Applications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6D87845-294F-40CB-BC48-46455460D2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5671" y="0"/>
            <a:ext cx="753632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3C431ABB-D3F2-4281-91AB-5D24BFD52E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5385" y="337216"/>
            <a:ext cx="7212236" cy="6183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8364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825EAA-EEF8-44C9-9C63-249CFEFAA8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632" y="609599"/>
            <a:ext cx="3806267" cy="5273675"/>
          </a:xfrm>
        </p:spPr>
        <p:txBody>
          <a:bodyPr>
            <a:normAutofit/>
          </a:bodyPr>
          <a:lstStyle/>
          <a:p>
            <a:r>
              <a:rPr lang="en-US" dirty="0"/>
              <a:t>The Essene of Machine Learning</a:t>
            </a:r>
            <a:br>
              <a:rPr lang="en-US" dirty="0"/>
            </a:b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2AABC82-C2D1-4340-A6DF-6E73DF06FC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4639056" y="2"/>
            <a:ext cx="7552944" cy="6857998"/>
          </a:xfrm>
          <a:prstGeom prst="rect">
            <a:avLst/>
          </a:prstGeom>
        </p:spPr>
      </p:pic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3EA6C0C-CAF2-4193-B41D-6935A1BE006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7175503"/>
              </p:ext>
            </p:extLst>
          </p:nvPr>
        </p:nvGraphicFramePr>
        <p:xfrm>
          <a:off x="5282521" y="709683"/>
          <a:ext cx="6266011" cy="48995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5159724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A6C2C86-63BF-47D5-AA3F-905111A238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D7B275-FF85-4B5B-921D-D7DB8919A1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570" y="1115568"/>
            <a:ext cx="4438035" cy="4626864"/>
          </a:xfrm>
        </p:spPr>
        <p:txBody>
          <a:bodyPr>
            <a:normAutofit/>
          </a:bodyPr>
          <a:lstStyle/>
          <a:p>
            <a:r>
              <a:rPr lang="en-US" dirty="0"/>
              <a:t>Learning Component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25A0768-3044-4AA9-A889-D2CAA68C51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605" y="2057400"/>
            <a:ext cx="0" cy="274320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40344D2-47F5-4990-B39D-25CA09B5940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105398" y="1115568"/>
                <a:ext cx="6245352" cy="4626864"/>
              </a:xfrm>
            </p:spPr>
            <p:txBody>
              <a:bodyPr anchor="ctr">
                <a:normAutofit/>
              </a:bodyPr>
              <a:lstStyle/>
              <a:p>
                <a:r>
                  <a:rPr lang="en-US" sz="2800" dirty="0"/>
                  <a:t>Input: x</a:t>
                </a:r>
              </a:p>
              <a:p>
                <a:r>
                  <a:rPr lang="en-US" sz="2800" dirty="0"/>
                  <a:t>Output: y</a:t>
                </a:r>
              </a:p>
              <a:p>
                <a:r>
                  <a:rPr lang="en-US" sz="2800" dirty="0"/>
                  <a:t>Target function: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 : 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800" dirty="0"/>
              </a:p>
              <a:p>
                <a:r>
                  <a:rPr lang="en-US" sz="2800" dirty="0"/>
                  <a:t>Data: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8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80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8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8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ctrlPr>
                          <a:rPr lang="en-US" sz="28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800" i="1" dirty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8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 dirty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8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, ……</m:t>
                    </m:r>
                    <m:d>
                      <m:dPr>
                        <m:ctrlPr>
                          <a:rPr lang="en-US" sz="28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dirty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800" i="1" dirty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8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 dirty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800" b="0" i="1" dirty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endParaRPr lang="en-US" sz="2800" dirty="0"/>
              </a:p>
              <a:p>
                <a:r>
                  <a:rPr lang="en-US" sz="2800" dirty="0"/>
                  <a:t>Hypotheses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:  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 : 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40344D2-47F5-4990-B39D-25CA09B594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105398" y="1115568"/>
                <a:ext cx="6245352" cy="4626864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661012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60BED9CA-FE77-4545-AED9-E1845DAD01B3}"/>
                  </a:ext>
                </a:extLst>
              </p:cNvPr>
              <p:cNvSpPr/>
              <p:nvPr/>
            </p:nvSpPr>
            <p:spPr>
              <a:xfrm>
                <a:off x="1588170" y="268705"/>
                <a:ext cx="3569364" cy="914400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dirty="0"/>
                  <a:t>Unknown Target  Function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𝒇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𝒚</m:t>
                      </m:r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60BED9CA-FE77-4545-AED9-E1845DAD01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8170" y="268705"/>
                <a:ext cx="3569364" cy="91440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4C8CBBAF-1D51-4E77-A1AA-77986A31A8BA}"/>
                  </a:ext>
                </a:extLst>
              </p:cNvPr>
              <p:cNvSpPr/>
              <p:nvPr/>
            </p:nvSpPr>
            <p:spPr>
              <a:xfrm>
                <a:off x="1082843" y="1980193"/>
                <a:ext cx="4668252" cy="914400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dirty="0"/>
                  <a:t>Training Examples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000" b="1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 dirty="0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000" b="1" i="1" dirty="0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sz="2000" b="1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b="1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 dirty="0" smtClean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000" b="1" i="1" dirty="0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d>
                      <m:r>
                        <a:rPr lang="en-US" sz="2000" b="1" i="1" dirty="0" smtClean="0">
                          <a:latin typeface="Cambria Math" panose="02040503050406030204" pitchFamily="18" charset="0"/>
                        </a:rPr>
                        <m:t>, </m:t>
                      </m:r>
                      <m:d>
                        <m:dPr>
                          <m:ctrlPr>
                            <a:rPr lang="en-US" sz="2000" b="1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1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 dirty="0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000" b="1" i="1" dirty="0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  <m:r>
                            <a:rPr lang="en-US" sz="2000" b="1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b="1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 dirty="0" smtClean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000" b="1" i="1" dirty="0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</m:d>
                      <m:r>
                        <a:rPr lang="en-US" sz="2000" b="1" i="1" dirty="0" smtClean="0">
                          <a:latin typeface="Cambria Math" panose="02040503050406030204" pitchFamily="18" charset="0"/>
                        </a:rPr>
                        <m:t>, ……</m:t>
                      </m:r>
                      <m:d>
                        <m:dPr>
                          <m:ctrlPr>
                            <a:rPr lang="en-US" sz="2000" b="1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1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 dirty="0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000" b="1" i="1" dirty="0" smtClean="0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b>
                          </m:sSub>
                          <m:r>
                            <a:rPr lang="en-US" sz="2000" b="1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 dirty="0" smtClean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000" b="1" i="1" dirty="0" smtClean="0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4C8CBBAF-1D51-4E77-A1AA-77986A31A8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2843" y="1980193"/>
                <a:ext cx="4668252" cy="9144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7A7ECC41-3793-4351-9878-90BBBDE5EFF9}"/>
              </a:ext>
            </a:extLst>
          </p:cNvPr>
          <p:cNvSpPr/>
          <p:nvPr/>
        </p:nvSpPr>
        <p:spPr>
          <a:xfrm>
            <a:off x="1588170" y="5438274"/>
            <a:ext cx="3080084" cy="9144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Hypothesis Set</a:t>
            </a:r>
          </a:p>
          <a:p>
            <a:pPr algn="ctr"/>
            <a:r>
              <a:rPr lang="en-US" sz="2000" b="1" dirty="0"/>
              <a:t>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07C0058-8B04-4AA3-A214-CB55F2755C54}"/>
                  </a:ext>
                </a:extLst>
              </p:cNvPr>
              <p:cNvSpPr/>
              <p:nvPr/>
            </p:nvSpPr>
            <p:spPr>
              <a:xfrm>
                <a:off x="8943476" y="3557212"/>
                <a:ext cx="3080084" cy="914400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dirty="0"/>
                  <a:t>Final Hypothesis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𝒈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𝒇</m:t>
                      </m:r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07C0058-8B04-4AA3-A214-CB55F2755C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3476" y="3557212"/>
                <a:ext cx="3080084" cy="9144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7F3C796A-C739-4BC8-90FF-3F14125212EC}"/>
                  </a:ext>
                </a:extLst>
              </p:cNvPr>
              <p:cNvSpPr/>
              <p:nvPr/>
            </p:nvSpPr>
            <p:spPr>
              <a:xfrm>
                <a:off x="4940968" y="3008447"/>
                <a:ext cx="2767261" cy="2370220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dirty="0"/>
                  <a:t>Learning Algorithm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dirty="0" smtClean="0">
                          <a:latin typeface="Cambria Math" panose="02040503050406030204" pitchFamily="18" charset="0"/>
                        </a:rPr>
                        <m:t>𝑨</m:t>
                      </m:r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7F3C796A-C739-4BC8-90FF-3F14125212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0968" y="3008447"/>
                <a:ext cx="2767261" cy="237022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Connector: Curved 22">
            <a:extLst>
              <a:ext uri="{FF2B5EF4-FFF2-40B4-BE49-F238E27FC236}">
                <a16:creationId xmlns:a16="http://schemas.microsoft.com/office/drawing/2014/main" id="{AD004705-61C4-4173-82CF-D7B67F0DE3D2}"/>
              </a:ext>
            </a:extLst>
          </p:cNvPr>
          <p:cNvCxnSpPr>
            <a:cxnSpLocks/>
          </p:cNvCxnSpPr>
          <p:nvPr/>
        </p:nvCxnSpPr>
        <p:spPr>
          <a:xfrm>
            <a:off x="2911641" y="2976809"/>
            <a:ext cx="1708484" cy="1073698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9" name="Connector: Curved 28">
            <a:extLst>
              <a:ext uri="{FF2B5EF4-FFF2-40B4-BE49-F238E27FC236}">
                <a16:creationId xmlns:a16="http://schemas.microsoft.com/office/drawing/2014/main" id="{B693D1EE-3C7A-4076-A6D5-AD2671E2E6B7}"/>
              </a:ext>
            </a:extLst>
          </p:cNvPr>
          <p:cNvCxnSpPr>
            <a:cxnSpLocks/>
          </p:cNvCxnSpPr>
          <p:nvPr/>
        </p:nvCxnSpPr>
        <p:spPr>
          <a:xfrm flipV="1">
            <a:off x="2911641" y="4427620"/>
            <a:ext cx="1708484" cy="911895"/>
          </a:xfrm>
          <a:prstGeom prst="curvedConnector3">
            <a:avLst>
              <a:gd name="adj1" fmla="val 41549"/>
            </a:avLst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250C82EC-864E-4E13-8FDB-46B7F69F3540}"/>
              </a:ext>
            </a:extLst>
          </p:cNvPr>
          <p:cNvCxnSpPr/>
          <p:nvPr/>
        </p:nvCxnSpPr>
        <p:spPr>
          <a:xfrm>
            <a:off x="3441033" y="1419726"/>
            <a:ext cx="0" cy="44661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55BE5717-FB7B-43F4-BDDC-D6740176D2C3}"/>
              </a:ext>
            </a:extLst>
          </p:cNvPr>
          <p:cNvCxnSpPr/>
          <p:nvPr/>
        </p:nvCxnSpPr>
        <p:spPr>
          <a:xfrm>
            <a:off x="7916779" y="4050507"/>
            <a:ext cx="81814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20563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A6C2C86-63BF-47D5-AA3F-905111A238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0CD7B5-C1B8-4CEF-83A2-A1F8D4B0F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2" y="1115568"/>
            <a:ext cx="4016827" cy="4626864"/>
          </a:xfrm>
        </p:spPr>
        <p:txBody>
          <a:bodyPr>
            <a:normAutofit/>
          </a:bodyPr>
          <a:lstStyle/>
          <a:p>
            <a:r>
              <a:rPr lang="en-US" sz="3600" dirty="0"/>
              <a:t>Solution Component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25A0768-3044-4AA9-A889-D2CAA68C51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605" y="2057400"/>
            <a:ext cx="0" cy="274320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3680952-9E13-42F5-B6D9-A461B03F380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801745" y="1115568"/>
                <a:ext cx="6910139" cy="4626864"/>
              </a:xfrm>
            </p:spPr>
            <p:txBody>
              <a:bodyPr anchor="ctr">
                <a:normAutofit/>
              </a:bodyPr>
              <a:lstStyle/>
              <a:p>
                <a:pPr algn="justLow"/>
                <a:r>
                  <a:rPr lang="en-US" sz="2800" dirty="0"/>
                  <a:t>The </a:t>
                </a:r>
                <a:r>
                  <a:rPr lang="en-US" sz="2800" b="1" dirty="0">
                    <a:solidFill>
                      <a:srgbClr val="FFC000"/>
                    </a:solidFill>
                  </a:rPr>
                  <a:t>hypotheses set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sz="2800" dirty="0"/>
                  <a:t>  (hypothesis set may include linear formula, neural net function, support vector machine)</a:t>
                </a:r>
              </a:p>
              <a:p>
                <a:pPr algn="justLow"/>
                <a:r>
                  <a:rPr lang="en-US" sz="2800" b="1" dirty="0">
                    <a:solidFill>
                      <a:srgbClr val="FFC000"/>
                    </a:solidFill>
                  </a:rPr>
                  <a:t>Learning algorithm </a:t>
                </a:r>
                <a:r>
                  <a:rPr lang="en-US" sz="2800" dirty="0"/>
                  <a:t>(the learning algorithm include backpropagation, gradient descent)</a:t>
                </a:r>
              </a:p>
              <a:p>
                <a:pPr algn="justLow"/>
                <a:r>
                  <a:rPr lang="en-US" sz="2800" dirty="0"/>
                  <a:t>Together they are referred to as the </a:t>
                </a:r>
                <a:r>
                  <a:rPr lang="en-US" sz="2800" b="1" dirty="0">
                    <a:solidFill>
                      <a:srgbClr val="FFC000"/>
                    </a:solidFill>
                  </a:rPr>
                  <a:t>learning model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3680952-9E13-42F5-B6D9-A461B03F380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801745" y="1115568"/>
                <a:ext cx="6910139" cy="4626864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9641848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AnalogousFromLightSeedLeftStep">
      <a:dk1>
        <a:srgbClr val="000000"/>
      </a:dk1>
      <a:lt1>
        <a:srgbClr val="FFFFFF"/>
      </a:lt1>
      <a:dk2>
        <a:srgbClr val="233A3E"/>
      </a:dk2>
      <a:lt2>
        <a:srgbClr val="E3E8E2"/>
      </a:lt2>
      <a:accent1>
        <a:srgbClr val="CF75E7"/>
      </a:accent1>
      <a:accent2>
        <a:srgbClr val="8A57E2"/>
      </a:accent2>
      <a:accent3>
        <a:srgbClr val="757BE7"/>
      </a:accent3>
      <a:accent4>
        <a:srgbClr val="5797E2"/>
      </a:accent4>
      <a:accent5>
        <a:srgbClr val="3FB2C2"/>
      </a:accent5>
      <a:accent6>
        <a:srgbClr val="46B594"/>
      </a:accent6>
      <a:hlink>
        <a:srgbClr val="638F56"/>
      </a:hlink>
      <a:folHlink>
        <a:srgbClr val="7F7F7F"/>
      </a:folHlink>
    </a:clrScheme>
    <a:fontScheme name="Slate">
      <a:majorFont>
        <a:latin typeface="Gill Sans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2736</TotalTime>
  <Words>794</Words>
  <Application>Microsoft Office PowerPoint</Application>
  <PresentationFormat>Widescreen</PresentationFormat>
  <Paragraphs>93</Paragraphs>
  <Slides>41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6" baseType="lpstr">
      <vt:lpstr>Calibri</vt:lpstr>
      <vt:lpstr>Cambria Math</vt:lpstr>
      <vt:lpstr>Gill Sans MT</vt:lpstr>
      <vt:lpstr>Wingdings 2</vt:lpstr>
      <vt:lpstr>SlateVTI</vt:lpstr>
      <vt:lpstr>Introduction to Machine Learning</vt:lpstr>
      <vt:lpstr>What is Artificial Intelligence</vt:lpstr>
      <vt:lpstr>PowerPoint Presentation</vt:lpstr>
      <vt:lpstr>What is Machine Learning</vt:lpstr>
      <vt:lpstr>Machine Learning Applications</vt:lpstr>
      <vt:lpstr>The Essene of Machine Learning </vt:lpstr>
      <vt:lpstr>Learning Component</vt:lpstr>
      <vt:lpstr>PowerPoint Presentation</vt:lpstr>
      <vt:lpstr>Solution Component</vt:lpstr>
      <vt:lpstr>Machine Learning Life Cycle</vt:lpstr>
      <vt:lpstr>Learning Types</vt:lpstr>
      <vt:lpstr>Supervised learning</vt:lpstr>
      <vt:lpstr>PowerPoint Presentation</vt:lpstr>
      <vt:lpstr>Unsupervised learning</vt:lpstr>
      <vt:lpstr>PowerPoint Presentation</vt:lpstr>
      <vt:lpstr>Reinforcement learning</vt:lpstr>
      <vt:lpstr>PowerPoint Presentation</vt:lpstr>
      <vt:lpstr>PowerPoint Presentation</vt:lpstr>
      <vt:lpstr>Linear Regression</vt:lpstr>
      <vt:lpstr>PowerPoint Presentation</vt:lpstr>
      <vt:lpstr>Univariant Linear Regression</vt:lpstr>
      <vt:lpstr>PowerPoint Presentation</vt:lpstr>
      <vt:lpstr>PowerPoint Presentation</vt:lpstr>
      <vt:lpstr>PowerPoint Presentation</vt:lpstr>
      <vt:lpstr>Multivariant Linear Regression</vt:lpstr>
      <vt:lpstr>Polynomial Regression</vt:lpstr>
      <vt:lpstr>Splitting Data</vt:lpstr>
      <vt:lpstr>PowerPoint Presentation</vt:lpstr>
      <vt:lpstr>Model Evaluation Techniques</vt:lpstr>
      <vt:lpstr>PowerPoint Presentation</vt:lpstr>
      <vt:lpstr>PowerPoint Presentation</vt:lpstr>
      <vt:lpstr>Model Evaluation Techniques (Cont.)</vt:lpstr>
      <vt:lpstr>PowerPoint Presentation</vt:lpstr>
      <vt:lpstr>PowerPoint Presentation</vt:lpstr>
      <vt:lpstr>Model Evaluation Techniques (Cont.)</vt:lpstr>
      <vt:lpstr>PowerPoint Presentation</vt:lpstr>
      <vt:lpstr>Learning Curves</vt:lpstr>
      <vt:lpstr>Learning Curves (Cont.)</vt:lpstr>
      <vt:lpstr>PowerPoint Presentation</vt:lpstr>
      <vt:lpstr>PowerPoint Presentation</vt:lpstr>
      <vt:lpstr> The General Outline of the Machine Learning Pipeline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Machine Learning</dc:title>
  <dc:creator>fatma gamal</dc:creator>
  <cp:lastModifiedBy>fatma gamal</cp:lastModifiedBy>
  <cp:revision>68</cp:revision>
  <dcterms:created xsi:type="dcterms:W3CDTF">2021-10-27T15:37:29Z</dcterms:created>
  <dcterms:modified xsi:type="dcterms:W3CDTF">2021-10-31T15:05:14Z</dcterms:modified>
</cp:coreProperties>
</file>